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664" r:id="rId3"/>
  </p:sldMasterIdLst>
  <p:notesMasterIdLst>
    <p:notesMasterId r:id="rId11"/>
  </p:notesMasterIdLst>
  <p:sldIdLst>
    <p:sldId id="291" r:id="rId4"/>
    <p:sldId id="302" r:id="rId5"/>
    <p:sldId id="301" r:id="rId6"/>
    <p:sldId id="280" r:id="rId7"/>
    <p:sldId id="272" r:id="rId8"/>
    <p:sldId id="268" r:id="rId9"/>
    <p:sldId id="264" r:id="rId10"/>
  </p:sldIdLst>
  <p:sldSz cx="51206400" cy="38404800"/>
  <p:notesSz cx="6858000" cy="9144000"/>
  <p:defaultTextStyle>
    <a:defPPr>
      <a:defRPr lang="en-US"/>
    </a:defPPr>
    <a:lvl1pPr marL="0" algn="l" defTabSz="4301338" rtl="0" eaLnBrk="1" latinLnBrk="0" hangingPunct="1">
      <a:defRPr sz="8467" kern="1200">
        <a:solidFill>
          <a:schemeClr val="tx1"/>
        </a:solidFill>
        <a:latin typeface="+mn-lt"/>
        <a:ea typeface="+mn-ea"/>
        <a:cs typeface="+mn-cs"/>
      </a:defRPr>
    </a:lvl1pPr>
    <a:lvl2pPr marL="2150669" algn="l" defTabSz="4301338" rtl="0" eaLnBrk="1" latinLnBrk="0" hangingPunct="1">
      <a:defRPr sz="8467" kern="1200">
        <a:solidFill>
          <a:schemeClr val="tx1"/>
        </a:solidFill>
        <a:latin typeface="+mn-lt"/>
        <a:ea typeface="+mn-ea"/>
        <a:cs typeface="+mn-cs"/>
      </a:defRPr>
    </a:lvl2pPr>
    <a:lvl3pPr marL="4301338" algn="l" defTabSz="4301338" rtl="0" eaLnBrk="1" latinLnBrk="0" hangingPunct="1">
      <a:defRPr sz="8467" kern="1200">
        <a:solidFill>
          <a:schemeClr val="tx1"/>
        </a:solidFill>
        <a:latin typeface="+mn-lt"/>
        <a:ea typeface="+mn-ea"/>
        <a:cs typeface="+mn-cs"/>
      </a:defRPr>
    </a:lvl3pPr>
    <a:lvl4pPr marL="6452006" algn="l" defTabSz="4301338" rtl="0" eaLnBrk="1" latinLnBrk="0" hangingPunct="1">
      <a:defRPr sz="8467" kern="1200">
        <a:solidFill>
          <a:schemeClr val="tx1"/>
        </a:solidFill>
        <a:latin typeface="+mn-lt"/>
        <a:ea typeface="+mn-ea"/>
        <a:cs typeface="+mn-cs"/>
      </a:defRPr>
    </a:lvl4pPr>
    <a:lvl5pPr marL="8602675" algn="l" defTabSz="4301338" rtl="0" eaLnBrk="1" latinLnBrk="0" hangingPunct="1">
      <a:defRPr sz="8467" kern="1200">
        <a:solidFill>
          <a:schemeClr val="tx1"/>
        </a:solidFill>
        <a:latin typeface="+mn-lt"/>
        <a:ea typeface="+mn-ea"/>
        <a:cs typeface="+mn-cs"/>
      </a:defRPr>
    </a:lvl5pPr>
    <a:lvl6pPr marL="10753344" algn="l" defTabSz="4301338" rtl="0" eaLnBrk="1" latinLnBrk="0" hangingPunct="1">
      <a:defRPr sz="8467" kern="1200">
        <a:solidFill>
          <a:schemeClr val="tx1"/>
        </a:solidFill>
        <a:latin typeface="+mn-lt"/>
        <a:ea typeface="+mn-ea"/>
        <a:cs typeface="+mn-cs"/>
      </a:defRPr>
    </a:lvl6pPr>
    <a:lvl7pPr marL="12904013" algn="l" defTabSz="4301338" rtl="0" eaLnBrk="1" latinLnBrk="0" hangingPunct="1">
      <a:defRPr sz="8467" kern="1200">
        <a:solidFill>
          <a:schemeClr val="tx1"/>
        </a:solidFill>
        <a:latin typeface="+mn-lt"/>
        <a:ea typeface="+mn-ea"/>
        <a:cs typeface="+mn-cs"/>
      </a:defRPr>
    </a:lvl7pPr>
    <a:lvl8pPr marL="15054682" algn="l" defTabSz="4301338" rtl="0" eaLnBrk="1" latinLnBrk="0" hangingPunct="1">
      <a:defRPr sz="8467" kern="1200">
        <a:solidFill>
          <a:schemeClr val="tx1"/>
        </a:solidFill>
        <a:latin typeface="+mn-lt"/>
        <a:ea typeface="+mn-ea"/>
        <a:cs typeface="+mn-cs"/>
      </a:defRPr>
    </a:lvl8pPr>
    <a:lvl9pPr marL="17205350" algn="l" defTabSz="4301338" rtl="0" eaLnBrk="1" latinLnBrk="0" hangingPunct="1">
      <a:defRPr sz="8467"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5700"/>
    <a:srgbClr val="DBEDF4"/>
    <a:srgbClr val="D9EBF2"/>
    <a:srgbClr val="E1E8EE"/>
    <a:srgbClr val="E5E8EE"/>
    <a:srgbClr val="DBE8EA"/>
    <a:srgbClr val="E2E5E8"/>
    <a:srgbClr val="E3EBF7"/>
    <a:srgbClr val="D3E8E7"/>
    <a:srgbClr val="DFE8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140"/>
    <p:restoredTop sz="94678"/>
  </p:normalViewPr>
  <p:slideViewPr>
    <p:cSldViewPr snapToGrid="0" snapToObjects="1" showGuides="1">
      <p:cViewPr>
        <p:scale>
          <a:sx n="30" d="100"/>
          <a:sy n="30" d="100"/>
        </p:scale>
        <p:origin x="464" y="-8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tableStyles" Target="tableStyle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5F329F-457C-BF45-ADB9-511FAA497B3D}" type="datetimeFigureOut">
              <a:rPr lang="en-US" smtClean="0"/>
              <a:t>6/16/25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DF61C4-A751-664B-BDCE-ED9903722A7E}" type="slidenum">
              <a:rPr lang="en-US" smtClean="0"/>
              <a:t>‹#›</a:t>
            </a:fld>
            <a:endParaRPr lang="en-US"/>
          </a:p>
        </p:txBody>
      </p:sp>
    </p:spTree>
    <p:extLst>
      <p:ext uri="{BB962C8B-B14F-4D97-AF65-F5344CB8AC3E}">
        <p14:creationId xmlns:p14="http://schemas.microsoft.com/office/powerpoint/2010/main" val="1324306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DF61C4-A751-664B-BDCE-ED9903722A7E}" type="slidenum">
              <a:rPr lang="en-US" smtClean="0"/>
              <a:t>1</a:t>
            </a:fld>
            <a:endParaRPr lang="en-US"/>
          </a:p>
        </p:txBody>
      </p:sp>
    </p:spTree>
    <p:extLst>
      <p:ext uri="{BB962C8B-B14F-4D97-AF65-F5344CB8AC3E}">
        <p14:creationId xmlns:p14="http://schemas.microsoft.com/office/powerpoint/2010/main" val="2574853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762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184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 COLUMN -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24709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279612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p:titleStyle>
    <p:body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p:bodyStyle>
    <p:otherStyle>
      <a:defPPr>
        <a:defRPr lang="en-US"/>
      </a:defPPr>
      <a:lvl1pPr marL="0" algn="l" defTabSz="5120640" rtl="0" eaLnBrk="1" latinLnBrk="0" hangingPunct="1">
        <a:defRPr sz="10080" kern="1200">
          <a:solidFill>
            <a:schemeClr val="tx1"/>
          </a:solidFill>
          <a:latin typeface="+mn-lt"/>
          <a:ea typeface="+mn-ea"/>
          <a:cs typeface="+mn-cs"/>
        </a:defRPr>
      </a:lvl1pPr>
      <a:lvl2pPr marL="2560320" algn="l" defTabSz="5120640" rtl="0" eaLnBrk="1" latinLnBrk="0" hangingPunct="1">
        <a:defRPr sz="10080" kern="1200">
          <a:solidFill>
            <a:schemeClr val="tx1"/>
          </a:solidFill>
          <a:latin typeface="+mn-lt"/>
          <a:ea typeface="+mn-ea"/>
          <a:cs typeface="+mn-cs"/>
        </a:defRPr>
      </a:lvl2pPr>
      <a:lvl3pPr marL="5120640" algn="l" defTabSz="5120640" rtl="0" eaLnBrk="1" latinLnBrk="0" hangingPunct="1">
        <a:defRPr sz="10080" kern="1200">
          <a:solidFill>
            <a:schemeClr val="tx1"/>
          </a:solidFill>
          <a:latin typeface="+mn-lt"/>
          <a:ea typeface="+mn-ea"/>
          <a:cs typeface="+mn-cs"/>
        </a:defRPr>
      </a:lvl3pPr>
      <a:lvl4pPr marL="7680960" algn="l" defTabSz="5120640" rtl="0" eaLnBrk="1" latinLnBrk="0" hangingPunct="1">
        <a:defRPr sz="10080" kern="1200">
          <a:solidFill>
            <a:schemeClr val="tx1"/>
          </a:solidFill>
          <a:latin typeface="+mn-lt"/>
          <a:ea typeface="+mn-ea"/>
          <a:cs typeface="+mn-cs"/>
        </a:defRPr>
      </a:lvl4pPr>
      <a:lvl5pPr marL="10241280" algn="l" defTabSz="5120640" rtl="0" eaLnBrk="1" latinLnBrk="0" hangingPunct="1">
        <a:defRPr sz="10080" kern="1200">
          <a:solidFill>
            <a:schemeClr val="tx1"/>
          </a:solidFill>
          <a:latin typeface="+mn-lt"/>
          <a:ea typeface="+mn-ea"/>
          <a:cs typeface="+mn-cs"/>
        </a:defRPr>
      </a:lvl5pPr>
      <a:lvl6pPr marL="12801600" algn="l" defTabSz="5120640" rtl="0" eaLnBrk="1" latinLnBrk="0" hangingPunct="1">
        <a:defRPr sz="10080" kern="1200">
          <a:solidFill>
            <a:schemeClr val="tx1"/>
          </a:solidFill>
          <a:latin typeface="+mn-lt"/>
          <a:ea typeface="+mn-ea"/>
          <a:cs typeface="+mn-cs"/>
        </a:defRPr>
      </a:lvl6pPr>
      <a:lvl7pPr marL="15361920" algn="l" defTabSz="5120640" rtl="0" eaLnBrk="1" latinLnBrk="0" hangingPunct="1">
        <a:defRPr sz="10080" kern="1200">
          <a:solidFill>
            <a:schemeClr val="tx1"/>
          </a:solidFill>
          <a:latin typeface="+mn-lt"/>
          <a:ea typeface="+mn-ea"/>
          <a:cs typeface="+mn-cs"/>
        </a:defRPr>
      </a:lvl7pPr>
      <a:lvl8pPr marL="17922240" algn="l" defTabSz="5120640" rtl="0" eaLnBrk="1" latinLnBrk="0" hangingPunct="1">
        <a:defRPr sz="10080" kern="1200">
          <a:solidFill>
            <a:schemeClr val="tx1"/>
          </a:solidFill>
          <a:latin typeface="+mn-lt"/>
          <a:ea typeface="+mn-ea"/>
          <a:cs typeface="+mn-cs"/>
        </a:defRPr>
      </a:lvl8pPr>
      <a:lvl9pPr marL="20482560" algn="l" defTabSz="5120640" rtl="0" eaLnBrk="1" latinLnBrk="0" hangingPunct="1">
        <a:defRPr sz="100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328" userDrawn="1">
          <p15:clr>
            <a:srgbClr val="F26B43"/>
          </p15:clr>
        </p15:guide>
        <p15:guide id="2" pos="864" userDrawn="1">
          <p15:clr>
            <a:srgbClr val="F26B43"/>
          </p15:clr>
        </p15:guide>
        <p15:guide id="3" pos="1296" userDrawn="1">
          <p15:clr>
            <a:srgbClr val="F26B43"/>
          </p15:clr>
        </p15:guide>
        <p15:guide id="8" pos="10032" userDrawn="1">
          <p15:clr>
            <a:srgbClr val="F26B43"/>
          </p15:clr>
        </p15:guide>
        <p15:guide id="9" pos="10464" userDrawn="1">
          <p15:clr>
            <a:srgbClr val="F26B43"/>
          </p15:clr>
        </p15:guide>
        <p15:guide id="10" pos="11328" userDrawn="1">
          <p15:clr>
            <a:srgbClr val="F26B43"/>
          </p15:clr>
        </p15:guide>
        <p15:guide id="11" pos="11760" userDrawn="1">
          <p15:clr>
            <a:srgbClr val="F26B43"/>
          </p15:clr>
        </p15:guide>
        <p15:guide id="12" pos="30960" userDrawn="1">
          <p15:clr>
            <a:srgbClr val="F26B43"/>
          </p15:clr>
        </p15:guide>
        <p15:guide id="13" pos="31392" userDrawn="1">
          <p15:clr>
            <a:srgbClr val="F26B43"/>
          </p15:clr>
        </p15:guide>
        <p15:guide id="14" orient="horz" pos="864" userDrawn="1">
          <p15:clr>
            <a:srgbClr val="F26B43"/>
          </p15:clr>
        </p15:guide>
        <p15:guide id="15" orient="horz" pos="1152" userDrawn="1">
          <p15:clr>
            <a:srgbClr val="F26B43"/>
          </p15:clr>
        </p15:guide>
        <p15:guide id="16" orient="horz" pos="4320" userDrawn="1">
          <p15:clr>
            <a:srgbClr val="F26B43"/>
          </p15:clr>
        </p15:guide>
        <p15:guide id="17" orient="horz" pos="4032" userDrawn="1">
          <p15:clr>
            <a:srgbClr val="F26B43"/>
          </p15:clr>
        </p15:guide>
        <p15:guide id="18" orient="horz" pos="5184" userDrawn="1">
          <p15:clr>
            <a:srgbClr val="F26B43"/>
          </p15:clr>
        </p15:guide>
        <p15:guide id="19" orient="horz" pos="5472" userDrawn="1">
          <p15:clr>
            <a:srgbClr val="F26B43"/>
          </p15:clr>
        </p15:guide>
        <p15:guide id="20" orient="horz" pos="23040" userDrawn="1">
          <p15:clr>
            <a:srgbClr val="F26B43"/>
          </p15:clr>
        </p15:guide>
        <p15:guide id="21" pos="20496" userDrawn="1">
          <p15:clr>
            <a:srgbClr val="F26B43"/>
          </p15:clr>
        </p15:guide>
        <p15:guide id="22" pos="20928" userDrawn="1">
          <p15:clr>
            <a:srgbClr val="F26B43"/>
          </p15:clr>
        </p15:guide>
        <p15:guide id="23" pos="21792" userDrawn="1">
          <p15:clr>
            <a:srgbClr val="F26B43"/>
          </p15:clr>
        </p15:guide>
        <p15:guide id="24" pos="2222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783060"/>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4" userDrawn="1">
          <p15:clr>
            <a:srgbClr val="F26B43"/>
          </p15:clr>
        </p15:guide>
        <p15:guide id="2" pos="864" userDrawn="1">
          <p15:clr>
            <a:srgbClr val="F26B43"/>
          </p15:clr>
        </p15:guide>
        <p15:guide id="3" pos="1296" userDrawn="1">
          <p15:clr>
            <a:srgbClr val="F26B43"/>
          </p15:clr>
        </p15:guide>
        <p15:guide id="4" pos="7512" userDrawn="1">
          <p15:clr>
            <a:srgbClr val="F26B43"/>
          </p15:clr>
        </p15:guide>
        <p15:guide id="5" pos="8664" userDrawn="1">
          <p15:clr>
            <a:srgbClr val="F26B43"/>
          </p15:clr>
        </p15:guide>
        <p15:guide id="6" pos="9096" userDrawn="1">
          <p15:clr>
            <a:srgbClr val="F26B43"/>
          </p15:clr>
        </p15:guide>
        <p15:guide id="7" pos="15312" userDrawn="1">
          <p15:clr>
            <a:srgbClr val="F26B43"/>
          </p15:clr>
        </p15:guide>
        <p15:guide id="8" pos="7944" userDrawn="1">
          <p15:clr>
            <a:srgbClr val="F26B43"/>
          </p15:clr>
        </p15:guide>
        <p15:guide id="9" pos="15768" userDrawn="1">
          <p15:clr>
            <a:srgbClr val="F26B43"/>
          </p15:clr>
        </p15:guide>
        <p15:guide id="10" pos="16488" userDrawn="1">
          <p15:clr>
            <a:srgbClr val="F26B43"/>
          </p15:clr>
        </p15:guide>
        <p15:guide id="11" pos="16920" userDrawn="1">
          <p15:clr>
            <a:srgbClr val="F26B43"/>
          </p15:clr>
        </p15:guide>
        <p15:guide id="12" pos="23136" userDrawn="1">
          <p15:clr>
            <a:srgbClr val="F26B43"/>
          </p15:clr>
        </p15:guide>
        <p15:guide id="13" pos="23568" userDrawn="1">
          <p15:clr>
            <a:srgbClr val="F26B43"/>
          </p15:clr>
        </p15:guide>
        <p15:guide id="14" pos="24288" userDrawn="1">
          <p15:clr>
            <a:srgbClr val="F26B43"/>
          </p15:clr>
        </p15:guide>
        <p15:guide id="15" pos="24720" userDrawn="1">
          <p15:clr>
            <a:srgbClr val="F26B43"/>
          </p15:clr>
        </p15:guide>
        <p15:guide id="16" pos="30960" userDrawn="1">
          <p15:clr>
            <a:srgbClr val="F26B43"/>
          </p15:clr>
        </p15:guide>
        <p15:guide id="17" pos="31392" userDrawn="1">
          <p15:clr>
            <a:srgbClr val="F26B43"/>
          </p15:clr>
        </p15:guide>
        <p15:guide id="18" orient="horz" pos="1152" userDrawn="1">
          <p15:clr>
            <a:srgbClr val="F26B43"/>
          </p15:clr>
        </p15:guide>
        <p15:guide id="19" orient="horz" pos="4320" userDrawn="1">
          <p15:clr>
            <a:srgbClr val="F26B43"/>
          </p15:clr>
        </p15:guide>
        <p15:guide id="20" orient="horz" pos="4032" userDrawn="1">
          <p15:clr>
            <a:srgbClr val="F26B43"/>
          </p15:clr>
        </p15:guide>
        <p15:guide id="21" orient="horz" pos="5184" userDrawn="1">
          <p15:clr>
            <a:srgbClr val="F26B43"/>
          </p15:clr>
        </p15:guide>
        <p15:guide id="22" orient="horz" pos="5472" userDrawn="1">
          <p15:clr>
            <a:srgbClr val="F26B43"/>
          </p15:clr>
        </p15:guide>
        <p15:guide id="23" orient="horz" pos="23328" userDrawn="1">
          <p15:clr>
            <a:srgbClr val="F26B43"/>
          </p15:clr>
        </p15:guide>
        <p15:guide id="24" orient="horz" pos="230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670426"/>
      </p:ext>
    </p:extLst>
  </p:cSld>
  <p:clrMap bg1="lt1" tx1="dk1" bg2="lt2" tx2="dk2" accent1="accent1" accent2="accent2" accent3="accent3" accent4="accent4" accent5="accent5" accent6="accent6" hlink="hlink" folHlink="folHlink"/>
  <p:sldLayoutIdLst>
    <p:sldLayoutId id="2147483665" r:id="rId1"/>
    <p:sldLayoutId id="214748366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4" userDrawn="1">
          <p15:clr>
            <a:srgbClr val="F26B43"/>
          </p15:clr>
        </p15:guide>
        <p15:guide id="2" pos="864" userDrawn="1">
          <p15:clr>
            <a:srgbClr val="F26B43"/>
          </p15:clr>
        </p15:guide>
        <p15:guide id="3" pos="1296" userDrawn="1">
          <p15:clr>
            <a:srgbClr val="F26B43"/>
          </p15:clr>
        </p15:guide>
        <p15:guide id="4" pos="8640" userDrawn="1">
          <p15:clr>
            <a:srgbClr val="F26B43"/>
          </p15:clr>
        </p15:guide>
        <p15:guide id="5" pos="9072" userDrawn="1">
          <p15:clr>
            <a:srgbClr val="F26B43"/>
          </p15:clr>
        </p15:guide>
        <p15:guide id="6" pos="9792" userDrawn="1">
          <p15:clr>
            <a:srgbClr val="F26B43"/>
          </p15:clr>
        </p15:guide>
        <p15:guide id="7" pos="10224" userDrawn="1">
          <p15:clr>
            <a:srgbClr val="F26B43"/>
          </p15:clr>
        </p15:guide>
        <p15:guide id="8" pos="22032" userDrawn="1">
          <p15:clr>
            <a:srgbClr val="F26B43"/>
          </p15:clr>
        </p15:guide>
        <p15:guide id="9" pos="22440" userDrawn="1">
          <p15:clr>
            <a:srgbClr val="F26B43"/>
          </p15:clr>
        </p15:guide>
        <p15:guide id="10" pos="23184" userDrawn="1">
          <p15:clr>
            <a:srgbClr val="F26B43"/>
          </p15:clr>
        </p15:guide>
        <p15:guide id="11" pos="23616" userDrawn="1">
          <p15:clr>
            <a:srgbClr val="F26B43"/>
          </p15:clr>
        </p15:guide>
        <p15:guide id="12" pos="30960" userDrawn="1">
          <p15:clr>
            <a:srgbClr val="F26B43"/>
          </p15:clr>
        </p15:guide>
        <p15:guide id="13" pos="31392" userDrawn="1">
          <p15:clr>
            <a:srgbClr val="F26B43"/>
          </p15:clr>
        </p15:guide>
        <p15:guide id="14" orient="horz" pos="1152" userDrawn="1">
          <p15:clr>
            <a:srgbClr val="F26B43"/>
          </p15:clr>
        </p15:guide>
        <p15:guide id="15" orient="horz" pos="4032" userDrawn="1">
          <p15:clr>
            <a:srgbClr val="F26B43"/>
          </p15:clr>
        </p15:guide>
        <p15:guide id="16" orient="horz" pos="4320" userDrawn="1">
          <p15:clr>
            <a:srgbClr val="F26B43"/>
          </p15:clr>
        </p15:guide>
        <p15:guide id="17" orient="horz" pos="5184" userDrawn="1">
          <p15:clr>
            <a:srgbClr val="F26B43"/>
          </p15:clr>
        </p15:guide>
        <p15:guide id="18" orient="horz" pos="5472" userDrawn="1">
          <p15:clr>
            <a:srgbClr val="F26B43"/>
          </p15:clr>
        </p15:guide>
        <p15:guide id="19" orient="horz" pos="23328" userDrawn="1">
          <p15:clr>
            <a:srgbClr val="F26B43"/>
          </p15:clr>
        </p15:guide>
        <p15:guide id="20" orient="horz" pos="230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7.emf"/><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jpg"/><Relationship Id="rId21" Type="http://schemas.openxmlformats.org/officeDocument/2006/relationships/image" Target="../media/image40.jpg"/><Relationship Id="rId7" Type="http://schemas.openxmlformats.org/officeDocument/2006/relationships/image" Target="../media/image26.emf"/><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jpg"/><Relationship Id="rId20"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25.jpg"/><Relationship Id="rId11" Type="http://schemas.openxmlformats.org/officeDocument/2006/relationships/image" Target="../media/image30.png"/><Relationship Id="rId24" Type="http://schemas.openxmlformats.org/officeDocument/2006/relationships/image" Target="../media/image43.png"/><Relationship Id="rId5" Type="http://schemas.openxmlformats.org/officeDocument/2006/relationships/image" Target="../media/image24.png"/><Relationship Id="rId15" Type="http://schemas.openxmlformats.org/officeDocument/2006/relationships/image" Target="../media/image34.jpg"/><Relationship Id="rId23" Type="http://schemas.openxmlformats.org/officeDocument/2006/relationships/image" Target="../media/image42.png"/><Relationship Id="rId10" Type="http://schemas.openxmlformats.org/officeDocument/2006/relationships/image" Target="../media/image29.png"/><Relationship Id="rId19" Type="http://schemas.openxmlformats.org/officeDocument/2006/relationships/image" Target="../media/image38.jpg"/><Relationship Id="rId4" Type="http://schemas.openxmlformats.org/officeDocument/2006/relationships/image" Target="../media/image23.jpg"/><Relationship Id="rId9" Type="http://schemas.openxmlformats.org/officeDocument/2006/relationships/image" Target="../media/image28.emf"/><Relationship Id="rId14" Type="http://schemas.openxmlformats.org/officeDocument/2006/relationships/image" Target="../media/image33.png"/><Relationship Id="rId22"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77F1E7-0FE6-1F4C-8942-1C06A4245868}"/>
              </a:ext>
            </a:extLst>
          </p:cNvPr>
          <p:cNvSpPr txBox="1"/>
          <p:nvPr/>
        </p:nvSpPr>
        <p:spPr>
          <a:xfrm>
            <a:off x="1861458" y="1273629"/>
            <a:ext cx="23741742" cy="2215991"/>
          </a:xfrm>
          <a:prstGeom prst="rect">
            <a:avLst/>
          </a:prstGeom>
          <a:noFill/>
        </p:spPr>
        <p:txBody>
          <a:bodyPr wrap="square" rtlCol="0">
            <a:spAutoFit/>
          </a:bodyPr>
          <a:lstStyle/>
          <a:p>
            <a:r>
              <a:rPr lang="en-US" sz="13800" b="1" dirty="0">
                <a:solidFill>
                  <a:srgbClr val="BF5700"/>
                </a:solidFill>
              </a:rPr>
              <a:t>HOW TO USE THIS TEMPLATE</a:t>
            </a:r>
          </a:p>
        </p:txBody>
      </p:sp>
      <p:sp>
        <p:nvSpPr>
          <p:cNvPr id="9" name="TextBox 8">
            <a:extLst>
              <a:ext uri="{FF2B5EF4-FFF2-40B4-BE49-F238E27FC236}">
                <a16:creationId xmlns:a16="http://schemas.microsoft.com/office/drawing/2014/main" id="{3DA46D83-1B40-A640-8E4C-4F7F09B456EE}"/>
              </a:ext>
            </a:extLst>
          </p:cNvPr>
          <p:cNvSpPr txBox="1"/>
          <p:nvPr/>
        </p:nvSpPr>
        <p:spPr>
          <a:xfrm>
            <a:off x="1861453" y="19606133"/>
            <a:ext cx="22839089" cy="3293209"/>
          </a:xfrm>
          <a:prstGeom prst="rect">
            <a:avLst/>
          </a:prstGeom>
          <a:noFill/>
        </p:spPr>
        <p:txBody>
          <a:bodyPr wrap="square" rtlCol="0">
            <a:spAutoFit/>
          </a:bodyPr>
          <a:lstStyle/>
          <a:p>
            <a:r>
              <a:rPr lang="en-US" sz="8800" b="1" dirty="0"/>
              <a:t>4. GRAB YOUR LOGOS</a:t>
            </a:r>
          </a:p>
          <a:p>
            <a:r>
              <a:rPr lang="en-US" sz="6000" dirty="0"/>
              <a:t>Copy and paste the logos for UT, your department, and any funding logos you need </a:t>
            </a:r>
          </a:p>
        </p:txBody>
      </p:sp>
      <p:sp>
        <p:nvSpPr>
          <p:cNvPr id="27" name="TextBox 26">
            <a:extLst>
              <a:ext uri="{FF2B5EF4-FFF2-40B4-BE49-F238E27FC236}">
                <a16:creationId xmlns:a16="http://schemas.microsoft.com/office/drawing/2014/main" id="{8108A1AE-F77A-D220-6F00-DCEC5C548CFD}"/>
              </a:ext>
            </a:extLst>
          </p:cNvPr>
          <p:cNvSpPr txBox="1"/>
          <p:nvPr/>
        </p:nvSpPr>
        <p:spPr>
          <a:xfrm>
            <a:off x="1900215" y="14511987"/>
            <a:ext cx="22839089" cy="4216539"/>
          </a:xfrm>
          <a:prstGeom prst="rect">
            <a:avLst/>
          </a:prstGeom>
          <a:noFill/>
        </p:spPr>
        <p:txBody>
          <a:bodyPr wrap="square" rtlCol="0">
            <a:spAutoFit/>
          </a:bodyPr>
          <a:lstStyle/>
          <a:p>
            <a:r>
              <a:rPr lang="en-US" sz="8800" b="1" dirty="0"/>
              <a:t>3. CHOOSE A STYLE</a:t>
            </a:r>
          </a:p>
          <a:p>
            <a:r>
              <a:rPr lang="en-US" sz="6000" dirty="0"/>
              <a:t>There are 4 different ‘cell’ styles, with various approaches to the headers and border or background. These options are all provided in this template file on slides 4 through 7.</a:t>
            </a:r>
          </a:p>
        </p:txBody>
      </p:sp>
      <p:sp>
        <p:nvSpPr>
          <p:cNvPr id="5" name="TextBox 4">
            <a:extLst>
              <a:ext uri="{FF2B5EF4-FFF2-40B4-BE49-F238E27FC236}">
                <a16:creationId xmlns:a16="http://schemas.microsoft.com/office/drawing/2014/main" id="{5759ED23-26BD-4916-5A2E-A5331770B439}"/>
              </a:ext>
            </a:extLst>
          </p:cNvPr>
          <p:cNvSpPr txBox="1"/>
          <p:nvPr/>
        </p:nvSpPr>
        <p:spPr>
          <a:xfrm>
            <a:off x="1861455" y="9440629"/>
            <a:ext cx="22877849" cy="4216539"/>
          </a:xfrm>
          <a:prstGeom prst="rect">
            <a:avLst/>
          </a:prstGeom>
          <a:noFill/>
        </p:spPr>
        <p:txBody>
          <a:bodyPr wrap="square" rtlCol="0">
            <a:spAutoFit/>
          </a:bodyPr>
          <a:lstStyle/>
          <a:p>
            <a:r>
              <a:rPr lang="en-US" sz="8800" b="1" dirty="0"/>
              <a:t>2. SET YOUR POSTER SIZE</a:t>
            </a:r>
          </a:p>
          <a:p>
            <a:r>
              <a:rPr lang="en-US" sz="6000" dirty="0"/>
              <a:t>Most UT poster session sizes are 56x42 (landscape), but if you need to resize this template for a conference, then go to File</a:t>
            </a:r>
            <a:r>
              <a:rPr lang="en-US" sz="6000" dirty="0">
                <a:sym typeface="Wingdings" pitchFamily="2" charset="2"/>
              </a:rPr>
              <a:t> Page Setup  adjust height and width to match requirements.</a:t>
            </a:r>
            <a:endParaRPr lang="en-US" sz="6000" dirty="0"/>
          </a:p>
        </p:txBody>
      </p:sp>
      <p:sp>
        <p:nvSpPr>
          <p:cNvPr id="13" name="TextBox 12">
            <a:extLst>
              <a:ext uri="{FF2B5EF4-FFF2-40B4-BE49-F238E27FC236}">
                <a16:creationId xmlns:a16="http://schemas.microsoft.com/office/drawing/2014/main" id="{D2167008-1B56-081B-8482-9AEAC8CF5207}"/>
              </a:ext>
            </a:extLst>
          </p:cNvPr>
          <p:cNvSpPr txBox="1"/>
          <p:nvPr/>
        </p:nvSpPr>
        <p:spPr>
          <a:xfrm>
            <a:off x="1822692" y="29702028"/>
            <a:ext cx="22877849" cy="5139869"/>
          </a:xfrm>
          <a:prstGeom prst="rect">
            <a:avLst/>
          </a:prstGeom>
          <a:noFill/>
        </p:spPr>
        <p:txBody>
          <a:bodyPr wrap="square" rtlCol="0">
            <a:spAutoFit/>
          </a:bodyPr>
          <a:lstStyle/>
          <a:p>
            <a:r>
              <a:rPr lang="en-US" sz="8800" b="1" dirty="0"/>
              <a:t>6. MAKE YOUR POSTER WORK FOR YOU</a:t>
            </a:r>
          </a:p>
          <a:p>
            <a:r>
              <a:rPr lang="en-US" sz="6000" dirty="0"/>
              <a:t>There’s no need to stick to the original template as you are adding your content. This is just an example of what a poster could look like. Adapt the poster to your information and project to best use it to communicate your science.</a:t>
            </a:r>
          </a:p>
        </p:txBody>
      </p:sp>
      <p:sp>
        <p:nvSpPr>
          <p:cNvPr id="26" name="TextBox 25">
            <a:extLst>
              <a:ext uri="{FF2B5EF4-FFF2-40B4-BE49-F238E27FC236}">
                <a16:creationId xmlns:a16="http://schemas.microsoft.com/office/drawing/2014/main" id="{C8CCA77F-70CF-0CE8-729A-5647C409041A}"/>
              </a:ext>
            </a:extLst>
          </p:cNvPr>
          <p:cNvSpPr txBox="1"/>
          <p:nvPr/>
        </p:nvSpPr>
        <p:spPr>
          <a:xfrm>
            <a:off x="27464658" y="4291642"/>
            <a:ext cx="21841527" cy="4216539"/>
          </a:xfrm>
          <a:prstGeom prst="rect">
            <a:avLst/>
          </a:prstGeom>
          <a:noFill/>
        </p:spPr>
        <p:txBody>
          <a:bodyPr wrap="square" rtlCol="0">
            <a:spAutoFit/>
          </a:bodyPr>
          <a:lstStyle/>
          <a:p>
            <a:r>
              <a:rPr lang="en-US" sz="8800" b="1" dirty="0"/>
              <a:t>🧠 1. KNOW YOUR AUDIENCE</a:t>
            </a:r>
          </a:p>
          <a:p>
            <a:r>
              <a:rPr lang="en-US" sz="6000" dirty="0"/>
              <a:t>Tailor your content to the expected viewers (e.g., specialists vs. general scientists). Use appropriate jargon or simplify complex terms depending on the audience.</a:t>
            </a:r>
            <a:endParaRPr lang="en-US" sz="8800" b="1" dirty="0"/>
          </a:p>
        </p:txBody>
      </p:sp>
      <p:sp>
        <p:nvSpPr>
          <p:cNvPr id="28" name="TextBox 27">
            <a:extLst>
              <a:ext uri="{FF2B5EF4-FFF2-40B4-BE49-F238E27FC236}">
                <a16:creationId xmlns:a16="http://schemas.microsoft.com/office/drawing/2014/main" id="{B23909C8-8641-4F77-D3D3-42163E7CAFCB}"/>
              </a:ext>
            </a:extLst>
          </p:cNvPr>
          <p:cNvSpPr txBox="1"/>
          <p:nvPr/>
        </p:nvSpPr>
        <p:spPr>
          <a:xfrm>
            <a:off x="1900213" y="5214972"/>
            <a:ext cx="22877849" cy="3293209"/>
          </a:xfrm>
          <a:prstGeom prst="rect">
            <a:avLst/>
          </a:prstGeom>
          <a:noFill/>
        </p:spPr>
        <p:txBody>
          <a:bodyPr wrap="square" rtlCol="0">
            <a:spAutoFit/>
          </a:bodyPr>
          <a:lstStyle/>
          <a:p>
            <a:r>
              <a:rPr lang="en-US" sz="8800" b="1" dirty="0"/>
              <a:t>1. BRAINSTORM YOUR POSTER</a:t>
            </a:r>
          </a:p>
          <a:p>
            <a:r>
              <a:rPr lang="en-US" sz="6000" dirty="0"/>
              <a:t>Sketch out what you think your poster should look like include images for your methods and what data you want to share. </a:t>
            </a:r>
          </a:p>
        </p:txBody>
      </p:sp>
      <p:sp>
        <p:nvSpPr>
          <p:cNvPr id="29" name="TextBox 28">
            <a:extLst>
              <a:ext uri="{FF2B5EF4-FFF2-40B4-BE49-F238E27FC236}">
                <a16:creationId xmlns:a16="http://schemas.microsoft.com/office/drawing/2014/main" id="{98679199-7CA7-0985-90C9-DE211331F193}"/>
              </a:ext>
            </a:extLst>
          </p:cNvPr>
          <p:cNvSpPr txBox="1"/>
          <p:nvPr/>
        </p:nvSpPr>
        <p:spPr>
          <a:xfrm>
            <a:off x="1861452" y="23776949"/>
            <a:ext cx="22839089" cy="5139869"/>
          </a:xfrm>
          <a:prstGeom prst="rect">
            <a:avLst/>
          </a:prstGeom>
          <a:noFill/>
        </p:spPr>
        <p:txBody>
          <a:bodyPr wrap="square" rtlCol="0">
            <a:spAutoFit/>
          </a:bodyPr>
          <a:lstStyle/>
          <a:p>
            <a:r>
              <a:rPr lang="en-US" sz="8800" b="1" dirty="0"/>
              <a:t>5. DELETE THE SLIDES YOU DON’T NEED</a:t>
            </a:r>
          </a:p>
          <a:p>
            <a:r>
              <a:rPr lang="en-US" sz="6000" dirty="0"/>
              <a:t>Once you’ve chosen the template page that best suits your project and copied over your logos, delete other pages (it might be helpful to keep this page for reference while editing) and save the file under a new name. </a:t>
            </a:r>
          </a:p>
        </p:txBody>
      </p:sp>
      <p:sp>
        <p:nvSpPr>
          <p:cNvPr id="30" name="TextBox 29">
            <a:extLst>
              <a:ext uri="{FF2B5EF4-FFF2-40B4-BE49-F238E27FC236}">
                <a16:creationId xmlns:a16="http://schemas.microsoft.com/office/drawing/2014/main" id="{5EA26E37-E67C-58AA-7A08-7D8735746162}"/>
              </a:ext>
            </a:extLst>
          </p:cNvPr>
          <p:cNvSpPr txBox="1"/>
          <p:nvPr/>
        </p:nvSpPr>
        <p:spPr>
          <a:xfrm>
            <a:off x="27464658" y="1354562"/>
            <a:ext cx="23741742" cy="2215991"/>
          </a:xfrm>
          <a:prstGeom prst="rect">
            <a:avLst/>
          </a:prstGeom>
          <a:noFill/>
        </p:spPr>
        <p:txBody>
          <a:bodyPr wrap="square" rtlCol="0">
            <a:spAutoFit/>
          </a:bodyPr>
          <a:lstStyle/>
          <a:p>
            <a:r>
              <a:rPr lang="en-US" sz="13800" b="1" dirty="0">
                <a:solidFill>
                  <a:srgbClr val="BF5700"/>
                </a:solidFill>
              </a:rPr>
              <a:t>TOP POSTER TIPS</a:t>
            </a:r>
          </a:p>
        </p:txBody>
      </p:sp>
      <p:sp>
        <p:nvSpPr>
          <p:cNvPr id="31" name="Rectangle 30">
            <a:extLst>
              <a:ext uri="{FF2B5EF4-FFF2-40B4-BE49-F238E27FC236}">
                <a16:creationId xmlns:a16="http://schemas.microsoft.com/office/drawing/2014/main" id="{CDF3761F-04A6-E5EE-2C26-719EF2AE0955}"/>
              </a:ext>
            </a:extLst>
          </p:cNvPr>
          <p:cNvSpPr/>
          <p:nvPr/>
        </p:nvSpPr>
        <p:spPr>
          <a:xfrm>
            <a:off x="25332267" y="0"/>
            <a:ext cx="45719" cy="38404800"/>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88061C5-C824-CE5E-4913-930F1178606E}"/>
              </a:ext>
            </a:extLst>
          </p:cNvPr>
          <p:cNvSpPr txBox="1"/>
          <p:nvPr/>
        </p:nvSpPr>
        <p:spPr>
          <a:xfrm>
            <a:off x="27464658" y="9271090"/>
            <a:ext cx="21880287" cy="4216539"/>
          </a:xfrm>
          <a:prstGeom prst="rect">
            <a:avLst/>
          </a:prstGeom>
          <a:noFill/>
        </p:spPr>
        <p:txBody>
          <a:bodyPr wrap="square" rtlCol="0">
            <a:spAutoFit/>
          </a:bodyPr>
          <a:lstStyle/>
          <a:p>
            <a:r>
              <a:rPr lang="en-US" sz="8800" b="1" dirty="0"/>
              <a:t>🧱 2. STRUCTURE IT LOGICALLY</a:t>
            </a:r>
          </a:p>
          <a:p>
            <a:r>
              <a:rPr lang="en-US" sz="6000" dirty="0"/>
              <a:t>Use a clear and familiar layout, typically aligning with the structure of a scientific paper (mirrored in this template). Use columns (usually 2–3) to guide the reader’s eye naturally from top-left to bottom-right.</a:t>
            </a:r>
          </a:p>
        </p:txBody>
      </p:sp>
      <p:sp>
        <p:nvSpPr>
          <p:cNvPr id="33" name="TextBox 32">
            <a:extLst>
              <a:ext uri="{FF2B5EF4-FFF2-40B4-BE49-F238E27FC236}">
                <a16:creationId xmlns:a16="http://schemas.microsoft.com/office/drawing/2014/main" id="{0FF6022E-705C-DD75-59C9-7227582971CE}"/>
              </a:ext>
            </a:extLst>
          </p:cNvPr>
          <p:cNvSpPr txBox="1"/>
          <p:nvPr/>
        </p:nvSpPr>
        <p:spPr>
          <a:xfrm>
            <a:off x="27464658" y="14250538"/>
            <a:ext cx="21841527" cy="4216539"/>
          </a:xfrm>
          <a:prstGeom prst="rect">
            <a:avLst/>
          </a:prstGeom>
          <a:noFill/>
        </p:spPr>
        <p:txBody>
          <a:bodyPr wrap="square" rtlCol="0">
            <a:spAutoFit/>
          </a:bodyPr>
          <a:lstStyle/>
          <a:p>
            <a:r>
              <a:rPr lang="en-US" sz="8800" b="1" dirty="0"/>
              <a:t>🎯 3. FOCUS ON KEY MESSAGES</a:t>
            </a:r>
          </a:p>
          <a:p>
            <a:r>
              <a:rPr lang="en-US" sz="6000" dirty="0"/>
              <a:t>Highlight your main findings and why they matter. Avoid overloading with text—aim for bullet points and very short paragraphs. Use active voice and clear, concise language.</a:t>
            </a:r>
          </a:p>
        </p:txBody>
      </p:sp>
      <p:sp>
        <p:nvSpPr>
          <p:cNvPr id="34" name="TextBox 33">
            <a:extLst>
              <a:ext uri="{FF2B5EF4-FFF2-40B4-BE49-F238E27FC236}">
                <a16:creationId xmlns:a16="http://schemas.microsoft.com/office/drawing/2014/main" id="{BBFD9A6E-A210-AEBE-0983-762A72E2D86E}"/>
              </a:ext>
            </a:extLst>
          </p:cNvPr>
          <p:cNvSpPr txBox="1"/>
          <p:nvPr/>
        </p:nvSpPr>
        <p:spPr>
          <a:xfrm>
            <a:off x="27464658" y="19229986"/>
            <a:ext cx="21880287" cy="4216539"/>
          </a:xfrm>
          <a:prstGeom prst="rect">
            <a:avLst/>
          </a:prstGeom>
          <a:noFill/>
        </p:spPr>
        <p:txBody>
          <a:bodyPr wrap="square" rtlCol="0">
            <a:spAutoFit/>
          </a:bodyPr>
          <a:lstStyle/>
          <a:p>
            <a:r>
              <a:rPr lang="en-US" sz="8800" b="1" dirty="0"/>
              <a:t>🎨 4. MAKE IT VISUALLY APPEALING</a:t>
            </a:r>
          </a:p>
          <a:p>
            <a:r>
              <a:rPr lang="en-US" sz="6000" dirty="0"/>
              <a:t>Use high-quality graphics to convey data. Choose a clean, readable font. Stick to a cohesive color scheme—use color to emphasize, not distract. Leave white space to avoid clutter.</a:t>
            </a:r>
          </a:p>
        </p:txBody>
      </p:sp>
      <p:sp>
        <p:nvSpPr>
          <p:cNvPr id="35" name="TextBox 34">
            <a:extLst>
              <a:ext uri="{FF2B5EF4-FFF2-40B4-BE49-F238E27FC236}">
                <a16:creationId xmlns:a16="http://schemas.microsoft.com/office/drawing/2014/main" id="{24A56302-966E-2ADB-FA2E-2CF5E776BAA8}"/>
              </a:ext>
            </a:extLst>
          </p:cNvPr>
          <p:cNvSpPr txBox="1"/>
          <p:nvPr/>
        </p:nvSpPr>
        <p:spPr>
          <a:xfrm>
            <a:off x="27464658" y="24209434"/>
            <a:ext cx="21841527" cy="3293209"/>
          </a:xfrm>
          <a:prstGeom prst="rect">
            <a:avLst/>
          </a:prstGeom>
          <a:noFill/>
        </p:spPr>
        <p:txBody>
          <a:bodyPr wrap="square" rtlCol="0">
            <a:spAutoFit/>
          </a:bodyPr>
          <a:lstStyle/>
          <a:p>
            <a:r>
              <a:rPr lang="en-US" sz="8800" b="1" dirty="0"/>
              <a:t>📏 5. DESIGN FOR READABILITY</a:t>
            </a:r>
          </a:p>
          <a:p>
            <a:r>
              <a:rPr lang="en-US" sz="6000" dirty="0"/>
              <a:t>Title: 85–100 pt | Section headers: 36–44 pt | Body text: 24–32 pt</a:t>
            </a:r>
          </a:p>
          <a:p>
            <a:r>
              <a:rPr lang="en-US" sz="6000" dirty="0"/>
              <a:t>Ensure it’s readable from 1–2 meters away. References can be small.</a:t>
            </a:r>
          </a:p>
        </p:txBody>
      </p:sp>
      <p:sp>
        <p:nvSpPr>
          <p:cNvPr id="36" name="TextBox 35">
            <a:extLst>
              <a:ext uri="{FF2B5EF4-FFF2-40B4-BE49-F238E27FC236}">
                <a16:creationId xmlns:a16="http://schemas.microsoft.com/office/drawing/2014/main" id="{9D8BF275-1809-6969-95C4-E43C20556E88}"/>
              </a:ext>
            </a:extLst>
          </p:cNvPr>
          <p:cNvSpPr txBox="1"/>
          <p:nvPr/>
        </p:nvSpPr>
        <p:spPr>
          <a:xfrm>
            <a:off x="27464658" y="33234370"/>
            <a:ext cx="21841527" cy="3293209"/>
          </a:xfrm>
          <a:prstGeom prst="rect">
            <a:avLst/>
          </a:prstGeom>
          <a:noFill/>
        </p:spPr>
        <p:txBody>
          <a:bodyPr wrap="square" rtlCol="0">
            <a:spAutoFit/>
          </a:bodyPr>
          <a:lstStyle/>
          <a:p>
            <a:r>
              <a:rPr lang="en-US" sz="8800" b="1" dirty="0"/>
              <a:t>🧍 7. PREPARE TO PRESENT</a:t>
            </a:r>
          </a:p>
          <a:p>
            <a:r>
              <a:rPr lang="en-US" sz="6000" dirty="0"/>
              <a:t>Be ready with a 1–3 minute summary of your poster. Anticipate questions and have extra details ready if asked.</a:t>
            </a:r>
          </a:p>
        </p:txBody>
      </p:sp>
      <p:sp>
        <p:nvSpPr>
          <p:cNvPr id="37" name="TextBox 36">
            <a:extLst>
              <a:ext uri="{FF2B5EF4-FFF2-40B4-BE49-F238E27FC236}">
                <a16:creationId xmlns:a16="http://schemas.microsoft.com/office/drawing/2014/main" id="{18A665F1-49B7-F2DD-46F3-8AB47777610F}"/>
              </a:ext>
            </a:extLst>
          </p:cNvPr>
          <p:cNvSpPr txBox="1"/>
          <p:nvPr/>
        </p:nvSpPr>
        <p:spPr>
          <a:xfrm>
            <a:off x="27464658" y="28260237"/>
            <a:ext cx="21880287" cy="4216539"/>
          </a:xfrm>
          <a:prstGeom prst="rect">
            <a:avLst/>
          </a:prstGeom>
          <a:noFill/>
        </p:spPr>
        <p:txBody>
          <a:bodyPr wrap="square" rtlCol="0">
            <a:spAutoFit/>
          </a:bodyPr>
          <a:lstStyle/>
          <a:p>
            <a:r>
              <a:rPr lang="en-US" sz="8800" b="1" dirty="0"/>
              <a:t>🧪 6. USE DATA WISELY</a:t>
            </a:r>
          </a:p>
          <a:p>
            <a:r>
              <a:rPr lang="en-US" sz="6000" dirty="0"/>
              <a:t>Present only the most relevant data. Use graphs over tables when possible. Label axes clearly and include units. Draw the reader’s eye to important part of busy charts or simplify the chart.</a:t>
            </a:r>
          </a:p>
        </p:txBody>
      </p:sp>
    </p:spTree>
    <p:extLst>
      <p:ext uri="{BB962C8B-B14F-4D97-AF65-F5344CB8AC3E}">
        <p14:creationId xmlns:p14="http://schemas.microsoft.com/office/powerpoint/2010/main" val="2544185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12788E2-69D0-0041-8469-D0FC406E2C5C}"/>
              </a:ext>
            </a:extLst>
          </p:cNvPr>
          <p:cNvSpPr txBox="1"/>
          <p:nvPr/>
        </p:nvSpPr>
        <p:spPr>
          <a:xfrm>
            <a:off x="2057400" y="3830996"/>
            <a:ext cx="31969696" cy="4708981"/>
          </a:xfrm>
          <a:prstGeom prst="rect">
            <a:avLst/>
          </a:prstGeom>
          <a:noFill/>
        </p:spPr>
        <p:txBody>
          <a:bodyPr wrap="square" rtlCol="0">
            <a:spAutoFit/>
          </a:bodyPr>
          <a:lstStyle/>
          <a:p>
            <a:r>
              <a:rPr lang="en-US" sz="6000" dirty="0"/>
              <a:t>Hunting down the right logo file can be difficult, so included in these pages are some commonly used logos that you can copy and paste onto your poster page. These are all of the CNS logos you might need, and remember most of the time you only need ONE of these logos on a poster. There are a few instances of two logos being necessary, if you need to represent both FRI </a:t>
            </a:r>
            <a:r>
              <a:rPr lang="en-US" sz="6000" i="1" dirty="0"/>
              <a:t>and</a:t>
            </a:r>
            <a:r>
              <a:rPr lang="en-US" sz="6000" dirty="0"/>
              <a:t> a department for example. See instructions on page 5 for further clarification of what to use when.  </a:t>
            </a:r>
          </a:p>
        </p:txBody>
      </p:sp>
      <p:sp>
        <p:nvSpPr>
          <p:cNvPr id="8" name="TextBox 7">
            <a:extLst>
              <a:ext uri="{FF2B5EF4-FFF2-40B4-BE49-F238E27FC236}">
                <a16:creationId xmlns:a16="http://schemas.microsoft.com/office/drawing/2014/main" id="{A93E2CFF-59C7-1245-B2AE-D5597191A327}"/>
              </a:ext>
            </a:extLst>
          </p:cNvPr>
          <p:cNvSpPr txBox="1"/>
          <p:nvPr/>
        </p:nvSpPr>
        <p:spPr>
          <a:xfrm>
            <a:off x="1861458" y="1273629"/>
            <a:ext cx="26720800" cy="2215991"/>
          </a:xfrm>
          <a:prstGeom prst="rect">
            <a:avLst/>
          </a:prstGeom>
          <a:noFill/>
        </p:spPr>
        <p:txBody>
          <a:bodyPr wrap="square" rtlCol="0">
            <a:spAutoFit/>
          </a:bodyPr>
          <a:lstStyle/>
          <a:p>
            <a:r>
              <a:rPr lang="en-US" sz="13800" b="1" dirty="0">
                <a:solidFill>
                  <a:srgbClr val="BF5700"/>
                </a:solidFill>
              </a:rPr>
              <a:t>OFFICIAL UT-BRANDED LOGOS</a:t>
            </a:r>
          </a:p>
        </p:txBody>
      </p:sp>
      <p:pic>
        <p:nvPicPr>
          <p:cNvPr id="3" name="Picture 2">
            <a:extLst>
              <a:ext uri="{FF2B5EF4-FFF2-40B4-BE49-F238E27FC236}">
                <a16:creationId xmlns:a16="http://schemas.microsoft.com/office/drawing/2014/main" id="{81C3F405-6D81-784A-93D8-E7E33DCB59C4}"/>
              </a:ext>
            </a:extLst>
          </p:cNvPr>
          <p:cNvPicPr>
            <a:picLocks noChangeAspect="1"/>
          </p:cNvPicPr>
          <p:nvPr/>
        </p:nvPicPr>
        <p:blipFill>
          <a:blip r:embed="rId2"/>
          <a:stretch>
            <a:fillRect/>
          </a:stretch>
        </p:blipFill>
        <p:spPr>
          <a:xfrm>
            <a:off x="1046748" y="10542513"/>
            <a:ext cx="13893800" cy="1857092"/>
          </a:xfrm>
          <a:prstGeom prst="rect">
            <a:avLst/>
          </a:prstGeom>
        </p:spPr>
      </p:pic>
      <p:pic>
        <p:nvPicPr>
          <p:cNvPr id="6" name="Picture 5">
            <a:extLst>
              <a:ext uri="{FF2B5EF4-FFF2-40B4-BE49-F238E27FC236}">
                <a16:creationId xmlns:a16="http://schemas.microsoft.com/office/drawing/2014/main" id="{879FA2F7-BC3E-EF4B-A6B2-94D8F3265E4C}"/>
              </a:ext>
            </a:extLst>
          </p:cNvPr>
          <p:cNvPicPr>
            <a:picLocks noChangeAspect="1"/>
          </p:cNvPicPr>
          <p:nvPr/>
        </p:nvPicPr>
        <p:blipFill>
          <a:blip r:embed="rId3"/>
          <a:stretch>
            <a:fillRect/>
          </a:stretch>
        </p:blipFill>
        <p:spPr>
          <a:xfrm>
            <a:off x="16497947" y="20252406"/>
            <a:ext cx="17536091" cy="3608388"/>
          </a:xfrm>
          <a:prstGeom prst="rect">
            <a:avLst/>
          </a:prstGeom>
        </p:spPr>
      </p:pic>
      <p:pic>
        <p:nvPicPr>
          <p:cNvPr id="9" name="Picture 8">
            <a:extLst>
              <a:ext uri="{FF2B5EF4-FFF2-40B4-BE49-F238E27FC236}">
                <a16:creationId xmlns:a16="http://schemas.microsoft.com/office/drawing/2014/main" id="{2F3C5C64-4B1D-D64F-91B4-906A6801A9E3}"/>
              </a:ext>
            </a:extLst>
          </p:cNvPr>
          <p:cNvPicPr>
            <a:picLocks noChangeAspect="1"/>
          </p:cNvPicPr>
          <p:nvPr/>
        </p:nvPicPr>
        <p:blipFill>
          <a:blip r:embed="rId4"/>
          <a:stretch>
            <a:fillRect/>
          </a:stretch>
        </p:blipFill>
        <p:spPr>
          <a:xfrm>
            <a:off x="16607517" y="24386274"/>
            <a:ext cx="13084622" cy="2529244"/>
          </a:xfrm>
          <a:prstGeom prst="rect">
            <a:avLst/>
          </a:prstGeom>
        </p:spPr>
      </p:pic>
      <p:pic>
        <p:nvPicPr>
          <p:cNvPr id="21" name="Picture 20">
            <a:extLst>
              <a:ext uri="{FF2B5EF4-FFF2-40B4-BE49-F238E27FC236}">
                <a16:creationId xmlns:a16="http://schemas.microsoft.com/office/drawing/2014/main" id="{4A0198AE-E581-DB4F-869C-F8DCC3108D1C}"/>
              </a:ext>
            </a:extLst>
          </p:cNvPr>
          <p:cNvPicPr>
            <a:picLocks noChangeAspect="1"/>
          </p:cNvPicPr>
          <p:nvPr/>
        </p:nvPicPr>
        <p:blipFill>
          <a:blip r:embed="rId5"/>
          <a:stretch>
            <a:fillRect/>
          </a:stretch>
        </p:blipFill>
        <p:spPr>
          <a:xfrm>
            <a:off x="16607517" y="10542513"/>
            <a:ext cx="13354408" cy="2529244"/>
          </a:xfrm>
          <a:prstGeom prst="rect">
            <a:avLst/>
          </a:prstGeom>
        </p:spPr>
      </p:pic>
      <p:pic>
        <p:nvPicPr>
          <p:cNvPr id="24" name="Picture 23">
            <a:extLst>
              <a:ext uri="{FF2B5EF4-FFF2-40B4-BE49-F238E27FC236}">
                <a16:creationId xmlns:a16="http://schemas.microsoft.com/office/drawing/2014/main" id="{020C1CCE-59B1-0541-A731-19CD9CBB5268}"/>
              </a:ext>
            </a:extLst>
          </p:cNvPr>
          <p:cNvPicPr>
            <a:picLocks noChangeAspect="1"/>
          </p:cNvPicPr>
          <p:nvPr/>
        </p:nvPicPr>
        <p:blipFill>
          <a:blip r:embed="rId6"/>
          <a:stretch>
            <a:fillRect/>
          </a:stretch>
        </p:blipFill>
        <p:spPr>
          <a:xfrm>
            <a:off x="1165543" y="26290304"/>
            <a:ext cx="15006848" cy="2529244"/>
          </a:xfrm>
          <a:prstGeom prst="rect">
            <a:avLst/>
          </a:prstGeom>
        </p:spPr>
      </p:pic>
      <p:pic>
        <p:nvPicPr>
          <p:cNvPr id="28" name="Picture 27">
            <a:extLst>
              <a:ext uri="{FF2B5EF4-FFF2-40B4-BE49-F238E27FC236}">
                <a16:creationId xmlns:a16="http://schemas.microsoft.com/office/drawing/2014/main" id="{25F04DB4-97AE-FB41-8307-1D2D61708217}"/>
              </a:ext>
            </a:extLst>
          </p:cNvPr>
          <p:cNvPicPr>
            <a:picLocks noChangeAspect="1"/>
          </p:cNvPicPr>
          <p:nvPr/>
        </p:nvPicPr>
        <p:blipFill>
          <a:blip r:embed="rId7"/>
          <a:stretch>
            <a:fillRect/>
          </a:stretch>
        </p:blipFill>
        <p:spPr>
          <a:xfrm>
            <a:off x="16562334" y="13597237"/>
            <a:ext cx="13084622" cy="2529244"/>
          </a:xfrm>
          <a:prstGeom prst="rect">
            <a:avLst/>
          </a:prstGeom>
        </p:spPr>
      </p:pic>
      <p:pic>
        <p:nvPicPr>
          <p:cNvPr id="32" name="Picture 31">
            <a:extLst>
              <a:ext uri="{FF2B5EF4-FFF2-40B4-BE49-F238E27FC236}">
                <a16:creationId xmlns:a16="http://schemas.microsoft.com/office/drawing/2014/main" id="{84944BAD-15A7-0C4F-9473-8A3432567C7F}"/>
              </a:ext>
            </a:extLst>
          </p:cNvPr>
          <p:cNvPicPr>
            <a:picLocks noChangeAspect="1"/>
          </p:cNvPicPr>
          <p:nvPr/>
        </p:nvPicPr>
        <p:blipFill>
          <a:blip r:embed="rId8"/>
          <a:stretch>
            <a:fillRect/>
          </a:stretch>
        </p:blipFill>
        <p:spPr>
          <a:xfrm>
            <a:off x="16562334" y="17022866"/>
            <a:ext cx="16355778" cy="2529244"/>
          </a:xfrm>
          <a:prstGeom prst="rect">
            <a:avLst/>
          </a:prstGeom>
        </p:spPr>
      </p:pic>
      <p:pic>
        <p:nvPicPr>
          <p:cNvPr id="36" name="Picture 35">
            <a:extLst>
              <a:ext uri="{FF2B5EF4-FFF2-40B4-BE49-F238E27FC236}">
                <a16:creationId xmlns:a16="http://schemas.microsoft.com/office/drawing/2014/main" id="{9583AF50-2104-6745-92E9-0E4ED89E2A06}"/>
              </a:ext>
            </a:extLst>
          </p:cNvPr>
          <p:cNvPicPr>
            <a:picLocks noChangeAspect="1"/>
          </p:cNvPicPr>
          <p:nvPr/>
        </p:nvPicPr>
        <p:blipFill>
          <a:blip r:embed="rId9"/>
          <a:stretch>
            <a:fillRect/>
          </a:stretch>
        </p:blipFill>
        <p:spPr>
          <a:xfrm>
            <a:off x="1224940" y="22044849"/>
            <a:ext cx="12612496" cy="3608388"/>
          </a:xfrm>
          <a:prstGeom prst="rect">
            <a:avLst/>
          </a:prstGeom>
        </p:spPr>
      </p:pic>
      <p:pic>
        <p:nvPicPr>
          <p:cNvPr id="40" name="Picture 39">
            <a:extLst>
              <a:ext uri="{FF2B5EF4-FFF2-40B4-BE49-F238E27FC236}">
                <a16:creationId xmlns:a16="http://schemas.microsoft.com/office/drawing/2014/main" id="{DBC07559-F58F-124F-BE57-2B0431506103}"/>
              </a:ext>
            </a:extLst>
          </p:cNvPr>
          <p:cNvPicPr>
            <a:picLocks noChangeAspect="1"/>
          </p:cNvPicPr>
          <p:nvPr/>
        </p:nvPicPr>
        <p:blipFill>
          <a:blip r:embed="rId10"/>
          <a:stretch>
            <a:fillRect/>
          </a:stretch>
        </p:blipFill>
        <p:spPr>
          <a:xfrm>
            <a:off x="16497947" y="27440998"/>
            <a:ext cx="16760457" cy="2529244"/>
          </a:xfrm>
          <a:prstGeom prst="rect">
            <a:avLst/>
          </a:prstGeom>
        </p:spPr>
      </p:pic>
      <p:pic>
        <p:nvPicPr>
          <p:cNvPr id="44" name="Picture 43">
            <a:extLst>
              <a:ext uri="{FF2B5EF4-FFF2-40B4-BE49-F238E27FC236}">
                <a16:creationId xmlns:a16="http://schemas.microsoft.com/office/drawing/2014/main" id="{E2E6C3AD-E72F-4F42-84AA-72D75C2C3F4A}"/>
              </a:ext>
            </a:extLst>
          </p:cNvPr>
          <p:cNvPicPr>
            <a:picLocks noChangeAspect="1"/>
          </p:cNvPicPr>
          <p:nvPr/>
        </p:nvPicPr>
        <p:blipFill>
          <a:blip r:embed="rId11"/>
          <a:stretch>
            <a:fillRect/>
          </a:stretch>
        </p:blipFill>
        <p:spPr>
          <a:xfrm>
            <a:off x="1165543" y="18835582"/>
            <a:ext cx="12731291" cy="2587661"/>
          </a:xfrm>
          <a:prstGeom prst="rect">
            <a:avLst/>
          </a:prstGeom>
        </p:spPr>
      </p:pic>
      <p:pic>
        <p:nvPicPr>
          <p:cNvPr id="48" name="Picture 47">
            <a:extLst>
              <a:ext uri="{FF2B5EF4-FFF2-40B4-BE49-F238E27FC236}">
                <a16:creationId xmlns:a16="http://schemas.microsoft.com/office/drawing/2014/main" id="{08F7ACCA-4486-4C45-ABE0-FE694B71EA65}"/>
              </a:ext>
            </a:extLst>
          </p:cNvPr>
          <p:cNvPicPr>
            <a:picLocks noChangeAspect="1"/>
          </p:cNvPicPr>
          <p:nvPr/>
        </p:nvPicPr>
        <p:blipFill>
          <a:blip r:embed="rId12"/>
          <a:stretch>
            <a:fillRect/>
          </a:stretch>
        </p:blipFill>
        <p:spPr>
          <a:xfrm>
            <a:off x="16497947" y="30796789"/>
            <a:ext cx="15411594" cy="2580066"/>
          </a:xfrm>
          <a:prstGeom prst="rect">
            <a:avLst/>
          </a:prstGeom>
        </p:spPr>
      </p:pic>
      <p:pic>
        <p:nvPicPr>
          <p:cNvPr id="50" name="Picture 49">
            <a:extLst>
              <a:ext uri="{FF2B5EF4-FFF2-40B4-BE49-F238E27FC236}">
                <a16:creationId xmlns:a16="http://schemas.microsoft.com/office/drawing/2014/main" id="{1E70874C-BB66-514B-AAA8-93977920376A}"/>
              </a:ext>
            </a:extLst>
          </p:cNvPr>
          <p:cNvPicPr>
            <a:picLocks noChangeAspect="1"/>
          </p:cNvPicPr>
          <p:nvPr/>
        </p:nvPicPr>
        <p:blipFill>
          <a:blip r:embed="rId13"/>
          <a:stretch>
            <a:fillRect/>
          </a:stretch>
        </p:blipFill>
        <p:spPr>
          <a:xfrm>
            <a:off x="16497947" y="34203402"/>
            <a:ext cx="14028873" cy="2529244"/>
          </a:xfrm>
          <a:prstGeom prst="rect">
            <a:avLst/>
          </a:prstGeom>
        </p:spPr>
      </p:pic>
      <p:pic>
        <p:nvPicPr>
          <p:cNvPr id="52" name="Picture 51">
            <a:extLst>
              <a:ext uri="{FF2B5EF4-FFF2-40B4-BE49-F238E27FC236}">
                <a16:creationId xmlns:a16="http://schemas.microsoft.com/office/drawing/2014/main" id="{BCBAB8DD-8964-354F-A301-75DC085CDDEC}"/>
              </a:ext>
            </a:extLst>
          </p:cNvPr>
          <p:cNvPicPr>
            <a:picLocks noChangeAspect="1"/>
          </p:cNvPicPr>
          <p:nvPr/>
        </p:nvPicPr>
        <p:blipFill>
          <a:blip r:embed="rId14"/>
          <a:stretch>
            <a:fillRect/>
          </a:stretch>
        </p:blipFill>
        <p:spPr>
          <a:xfrm>
            <a:off x="33996158" y="10543499"/>
            <a:ext cx="11465906" cy="3608388"/>
          </a:xfrm>
          <a:prstGeom prst="rect">
            <a:avLst/>
          </a:prstGeom>
        </p:spPr>
      </p:pic>
      <p:pic>
        <p:nvPicPr>
          <p:cNvPr id="54" name="Picture 53">
            <a:extLst>
              <a:ext uri="{FF2B5EF4-FFF2-40B4-BE49-F238E27FC236}">
                <a16:creationId xmlns:a16="http://schemas.microsoft.com/office/drawing/2014/main" id="{284602E5-6A86-944B-8199-A8E9C4E180ED}"/>
              </a:ext>
            </a:extLst>
          </p:cNvPr>
          <p:cNvPicPr>
            <a:picLocks noChangeAspect="1"/>
          </p:cNvPicPr>
          <p:nvPr/>
        </p:nvPicPr>
        <p:blipFill>
          <a:blip r:embed="rId15"/>
          <a:stretch>
            <a:fillRect/>
          </a:stretch>
        </p:blipFill>
        <p:spPr>
          <a:xfrm>
            <a:off x="33996158" y="15002025"/>
            <a:ext cx="14231213" cy="2529244"/>
          </a:xfrm>
          <a:prstGeom prst="rect">
            <a:avLst/>
          </a:prstGeom>
        </p:spPr>
      </p:pic>
      <p:pic>
        <p:nvPicPr>
          <p:cNvPr id="56" name="Picture 55">
            <a:extLst>
              <a:ext uri="{FF2B5EF4-FFF2-40B4-BE49-F238E27FC236}">
                <a16:creationId xmlns:a16="http://schemas.microsoft.com/office/drawing/2014/main" id="{34282C47-1A59-7E4F-96E2-04EACE11357A}"/>
              </a:ext>
            </a:extLst>
          </p:cNvPr>
          <p:cNvPicPr>
            <a:picLocks noChangeAspect="1"/>
          </p:cNvPicPr>
          <p:nvPr/>
        </p:nvPicPr>
        <p:blipFill>
          <a:blip r:embed="rId16"/>
          <a:stretch>
            <a:fillRect/>
          </a:stretch>
        </p:blipFill>
        <p:spPr>
          <a:xfrm>
            <a:off x="33996158" y="22262187"/>
            <a:ext cx="11465906" cy="2485385"/>
          </a:xfrm>
          <a:prstGeom prst="rect">
            <a:avLst/>
          </a:prstGeom>
        </p:spPr>
      </p:pic>
      <p:pic>
        <p:nvPicPr>
          <p:cNvPr id="58" name="Picture 57">
            <a:extLst>
              <a:ext uri="{FF2B5EF4-FFF2-40B4-BE49-F238E27FC236}">
                <a16:creationId xmlns:a16="http://schemas.microsoft.com/office/drawing/2014/main" id="{1ABC9863-B777-6346-8C1D-7E1675DCBC67}"/>
              </a:ext>
            </a:extLst>
          </p:cNvPr>
          <p:cNvPicPr>
            <a:picLocks noChangeAspect="1"/>
          </p:cNvPicPr>
          <p:nvPr/>
        </p:nvPicPr>
        <p:blipFill>
          <a:blip r:embed="rId17"/>
          <a:stretch>
            <a:fillRect/>
          </a:stretch>
        </p:blipFill>
        <p:spPr>
          <a:xfrm>
            <a:off x="33996158" y="25697354"/>
            <a:ext cx="12376434" cy="3608388"/>
          </a:xfrm>
          <a:prstGeom prst="rect">
            <a:avLst/>
          </a:prstGeom>
        </p:spPr>
      </p:pic>
      <p:pic>
        <p:nvPicPr>
          <p:cNvPr id="62" name="Picture 61">
            <a:extLst>
              <a:ext uri="{FF2B5EF4-FFF2-40B4-BE49-F238E27FC236}">
                <a16:creationId xmlns:a16="http://schemas.microsoft.com/office/drawing/2014/main" id="{11239675-F460-E540-8E1A-02E4B88428DF}"/>
              </a:ext>
            </a:extLst>
          </p:cNvPr>
          <p:cNvPicPr>
            <a:picLocks noChangeAspect="1"/>
          </p:cNvPicPr>
          <p:nvPr/>
        </p:nvPicPr>
        <p:blipFill>
          <a:blip r:embed="rId18"/>
          <a:stretch>
            <a:fillRect/>
          </a:stretch>
        </p:blipFill>
        <p:spPr>
          <a:xfrm>
            <a:off x="665217" y="12942207"/>
            <a:ext cx="15900931" cy="3347564"/>
          </a:xfrm>
          <a:prstGeom prst="rect">
            <a:avLst/>
          </a:prstGeom>
        </p:spPr>
      </p:pic>
      <p:pic>
        <p:nvPicPr>
          <p:cNvPr id="64" name="Picture 63">
            <a:extLst>
              <a:ext uri="{FF2B5EF4-FFF2-40B4-BE49-F238E27FC236}">
                <a16:creationId xmlns:a16="http://schemas.microsoft.com/office/drawing/2014/main" id="{FDA8D090-E88F-6142-BC38-B4AEE2F95002}"/>
              </a:ext>
            </a:extLst>
          </p:cNvPr>
          <p:cNvPicPr>
            <a:picLocks noChangeAspect="1"/>
          </p:cNvPicPr>
          <p:nvPr/>
        </p:nvPicPr>
        <p:blipFill>
          <a:blip r:embed="rId19"/>
          <a:stretch>
            <a:fillRect/>
          </a:stretch>
        </p:blipFill>
        <p:spPr>
          <a:xfrm>
            <a:off x="1861458" y="32186824"/>
            <a:ext cx="9974942" cy="3054343"/>
          </a:xfrm>
          <a:prstGeom prst="rect">
            <a:avLst/>
          </a:prstGeom>
        </p:spPr>
      </p:pic>
      <p:pic>
        <p:nvPicPr>
          <p:cNvPr id="68" name="Picture 67">
            <a:extLst>
              <a:ext uri="{FF2B5EF4-FFF2-40B4-BE49-F238E27FC236}">
                <a16:creationId xmlns:a16="http://schemas.microsoft.com/office/drawing/2014/main" id="{E214563B-AA42-164C-961A-4B80CA5D4218}"/>
              </a:ext>
            </a:extLst>
          </p:cNvPr>
          <p:cNvPicPr>
            <a:picLocks noChangeAspect="1"/>
          </p:cNvPicPr>
          <p:nvPr/>
        </p:nvPicPr>
        <p:blipFill>
          <a:blip r:embed="rId20"/>
          <a:stretch>
            <a:fillRect/>
          </a:stretch>
        </p:blipFill>
        <p:spPr>
          <a:xfrm>
            <a:off x="34034038" y="18254999"/>
            <a:ext cx="17232582" cy="2529244"/>
          </a:xfrm>
          <a:prstGeom prst="rect">
            <a:avLst/>
          </a:prstGeom>
        </p:spPr>
      </p:pic>
      <p:pic>
        <p:nvPicPr>
          <p:cNvPr id="77" name="Picture 76">
            <a:extLst>
              <a:ext uri="{FF2B5EF4-FFF2-40B4-BE49-F238E27FC236}">
                <a16:creationId xmlns:a16="http://schemas.microsoft.com/office/drawing/2014/main" id="{AE02CD06-F02B-2348-A37D-4285D366EEBC}"/>
              </a:ext>
            </a:extLst>
          </p:cNvPr>
          <p:cNvPicPr>
            <a:picLocks noChangeAspect="1"/>
          </p:cNvPicPr>
          <p:nvPr/>
        </p:nvPicPr>
        <p:blipFill>
          <a:blip r:embed="rId21"/>
          <a:stretch>
            <a:fillRect/>
          </a:stretch>
        </p:blipFill>
        <p:spPr>
          <a:xfrm>
            <a:off x="33996157" y="30017765"/>
            <a:ext cx="16351993" cy="2497759"/>
          </a:xfrm>
          <a:prstGeom prst="rect">
            <a:avLst/>
          </a:prstGeom>
        </p:spPr>
      </p:pic>
    </p:spTree>
    <p:extLst>
      <p:ext uri="{BB962C8B-B14F-4D97-AF65-F5344CB8AC3E}">
        <p14:creationId xmlns:p14="http://schemas.microsoft.com/office/powerpoint/2010/main" val="4204443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12788E2-69D0-0041-8469-D0FC406E2C5C}"/>
              </a:ext>
            </a:extLst>
          </p:cNvPr>
          <p:cNvSpPr txBox="1"/>
          <p:nvPr/>
        </p:nvSpPr>
        <p:spPr>
          <a:xfrm>
            <a:off x="2057400" y="3830996"/>
            <a:ext cx="29641800" cy="2862322"/>
          </a:xfrm>
          <a:prstGeom prst="rect">
            <a:avLst/>
          </a:prstGeom>
          <a:noFill/>
        </p:spPr>
        <p:txBody>
          <a:bodyPr wrap="square" rtlCol="0">
            <a:spAutoFit/>
          </a:bodyPr>
          <a:lstStyle/>
          <a:p>
            <a:r>
              <a:rPr lang="en-US" sz="6000" dirty="0"/>
              <a:t>Here are some common funding support logos that you can copy and paste onto your poster page. These logos are the most up to date versions as of October 2018. Some logos have variants and you can choose whichever works better for your poster. </a:t>
            </a:r>
          </a:p>
        </p:txBody>
      </p:sp>
      <p:sp>
        <p:nvSpPr>
          <p:cNvPr id="8" name="TextBox 7">
            <a:extLst>
              <a:ext uri="{FF2B5EF4-FFF2-40B4-BE49-F238E27FC236}">
                <a16:creationId xmlns:a16="http://schemas.microsoft.com/office/drawing/2014/main" id="{A93E2CFF-59C7-1245-B2AE-D5597191A327}"/>
              </a:ext>
            </a:extLst>
          </p:cNvPr>
          <p:cNvSpPr txBox="1"/>
          <p:nvPr/>
        </p:nvSpPr>
        <p:spPr>
          <a:xfrm>
            <a:off x="1861458" y="1273629"/>
            <a:ext cx="26720800" cy="2215991"/>
          </a:xfrm>
          <a:prstGeom prst="rect">
            <a:avLst/>
          </a:prstGeom>
          <a:noFill/>
        </p:spPr>
        <p:txBody>
          <a:bodyPr wrap="square" rtlCol="0">
            <a:spAutoFit/>
          </a:bodyPr>
          <a:lstStyle/>
          <a:p>
            <a:r>
              <a:rPr lang="en-US" sz="13800" b="1" dirty="0">
                <a:solidFill>
                  <a:srgbClr val="BF5700"/>
                </a:solidFill>
              </a:rPr>
              <a:t>FUNDING LOGOS</a:t>
            </a:r>
          </a:p>
        </p:txBody>
      </p:sp>
      <p:pic>
        <p:nvPicPr>
          <p:cNvPr id="52" name="Picture 51">
            <a:extLst>
              <a:ext uri="{FF2B5EF4-FFF2-40B4-BE49-F238E27FC236}">
                <a16:creationId xmlns:a16="http://schemas.microsoft.com/office/drawing/2014/main" id="{6946CFED-2465-474C-BE90-1C4C4AF8176F}"/>
              </a:ext>
            </a:extLst>
          </p:cNvPr>
          <p:cNvPicPr>
            <a:picLocks noChangeAspect="1"/>
          </p:cNvPicPr>
          <p:nvPr/>
        </p:nvPicPr>
        <p:blipFill>
          <a:blip r:embed="rId2"/>
          <a:stretch>
            <a:fillRect/>
          </a:stretch>
        </p:blipFill>
        <p:spPr>
          <a:xfrm>
            <a:off x="41762367" y="5238453"/>
            <a:ext cx="7553980" cy="3021592"/>
          </a:xfrm>
          <a:prstGeom prst="rect">
            <a:avLst/>
          </a:prstGeom>
        </p:spPr>
      </p:pic>
      <p:pic>
        <p:nvPicPr>
          <p:cNvPr id="53" name="Picture 52">
            <a:extLst>
              <a:ext uri="{FF2B5EF4-FFF2-40B4-BE49-F238E27FC236}">
                <a16:creationId xmlns:a16="http://schemas.microsoft.com/office/drawing/2014/main" id="{2B0AD533-EA81-1C45-9AF5-85169AA1D1DB}"/>
              </a:ext>
            </a:extLst>
          </p:cNvPr>
          <p:cNvPicPr>
            <a:picLocks noChangeAspect="1"/>
          </p:cNvPicPr>
          <p:nvPr/>
        </p:nvPicPr>
        <p:blipFill>
          <a:blip r:embed="rId3"/>
          <a:stretch>
            <a:fillRect/>
          </a:stretch>
        </p:blipFill>
        <p:spPr>
          <a:xfrm>
            <a:off x="39104253" y="18296916"/>
            <a:ext cx="9798759" cy="3220889"/>
          </a:xfrm>
          <a:prstGeom prst="rect">
            <a:avLst/>
          </a:prstGeom>
        </p:spPr>
      </p:pic>
      <p:pic>
        <p:nvPicPr>
          <p:cNvPr id="54" name="Picture 53">
            <a:extLst>
              <a:ext uri="{FF2B5EF4-FFF2-40B4-BE49-F238E27FC236}">
                <a16:creationId xmlns:a16="http://schemas.microsoft.com/office/drawing/2014/main" id="{D796E155-EA8B-6A43-9014-79FA12542EFE}"/>
              </a:ext>
            </a:extLst>
          </p:cNvPr>
          <p:cNvPicPr>
            <a:picLocks noChangeAspect="1"/>
          </p:cNvPicPr>
          <p:nvPr/>
        </p:nvPicPr>
        <p:blipFill>
          <a:blip r:embed="rId4"/>
          <a:stretch>
            <a:fillRect/>
          </a:stretch>
        </p:blipFill>
        <p:spPr>
          <a:xfrm>
            <a:off x="24138688" y="29257874"/>
            <a:ext cx="7969220" cy="6542631"/>
          </a:xfrm>
          <a:prstGeom prst="rect">
            <a:avLst/>
          </a:prstGeom>
        </p:spPr>
      </p:pic>
      <p:pic>
        <p:nvPicPr>
          <p:cNvPr id="55" name="Picture 54">
            <a:extLst>
              <a:ext uri="{FF2B5EF4-FFF2-40B4-BE49-F238E27FC236}">
                <a16:creationId xmlns:a16="http://schemas.microsoft.com/office/drawing/2014/main" id="{B09B9431-7F3E-EE41-B931-5BDB5E02C61A}"/>
              </a:ext>
            </a:extLst>
          </p:cNvPr>
          <p:cNvPicPr>
            <a:picLocks noChangeAspect="1"/>
          </p:cNvPicPr>
          <p:nvPr/>
        </p:nvPicPr>
        <p:blipFill>
          <a:blip r:embed="rId5"/>
          <a:stretch>
            <a:fillRect/>
          </a:stretch>
        </p:blipFill>
        <p:spPr>
          <a:xfrm>
            <a:off x="11751653" y="29636379"/>
            <a:ext cx="10643942" cy="2581946"/>
          </a:xfrm>
          <a:prstGeom prst="rect">
            <a:avLst/>
          </a:prstGeom>
        </p:spPr>
      </p:pic>
      <p:pic>
        <p:nvPicPr>
          <p:cNvPr id="56" name="Picture 55">
            <a:extLst>
              <a:ext uri="{FF2B5EF4-FFF2-40B4-BE49-F238E27FC236}">
                <a16:creationId xmlns:a16="http://schemas.microsoft.com/office/drawing/2014/main" id="{82B18969-6368-7947-B486-3CBCA673E2A5}"/>
              </a:ext>
            </a:extLst>
          </p:cNvPr>
          <p:cNvPicPr>
            <a:picLocks noChangeAspect="1"/>
          </p:cNvPicPr>
          <p:nvPr/>
        </p:nvPicPr>
        <p:blipFill>
          <a:blip r:embed="rId6"/>
          <a:stretch>
            <a:fillRect/>
          </a:stretch>
        </p:blipFill>
        <p:spPr>
          <a:xfrm>
            <a:off x="11389971" y="32946641"/>
            <a:ext cx="11084845" cy="3219884"/>
          </a:xfrm>
          <a:prstGeom prst="rect">
            <a:avLst/>
          </a:prstGeom>
        </p:spPr>
      </p:pic>
      <p:pic>
        <p:nvPicPr>
          <p:cNvPr id="57" name="Picture 56">
            <a:extLst>
              <a:ext uri="{FF2B5EF4-FFF2-40B4-BE49-F238E27FC236}">
                <a16:creationId xmlns:a16="http://schemas.microsoft.com/office/drawing/2014/main" id="{385EAAE8-0EF5-6D46-87C0-0336BB156FEE}"/>
              </a:ext>
            </a:extLst>
          </p:cNvPr>
          <p:cNvPicPr>
            <a:picLocks noChangeAspect="1"/>
          </p:cNvPicPr>
          <p:nvPr/>
        </p:nvPicPr>
        <p:blipFill>
          <a:blip r:embed="rId7"/>
          <a:stretch>
            <a:fillRect/>
          </a:stretch>
        </p:blipFill>
        <p:spPr>
          <a:xfrm>
            <a:off x="2137478" y="23261309"/>
            <a:ext cx="16383323" cy="2700548"/>
          </a:xfrm>
          <a:prstGeom prst="rect">
            <a:avLst/>
          </a:prstGeom>
        </p:spPr>
      </p:pic>
      <p:pic>
        <p:nvPicPr>
          <p:cNvPr id="58" name="Picture 57">
            <a:extLst>
              <a:ext uri="{FF2B5EF4-FFF2-40B4-BE49-F238E27FC236}">
                <a16:creationId xmlns:a16="http://schemas.microsoft.com/office/drawing/2014/main" id="{1A8915AE-1414-8342-AE51-3FF98C83AEDA}"/>
              </a:ext>
            </a:extLst>
          </p:cNvPr>
          <p:cNvPicPr>
            <a:picLocks noChangeAspect="1"/>
          </p:cNvPicPr>
          <p:nvPr/>
        </p:nvPicPr>
        <p:blipFill>
          <a:blip r:embed="rId8"/>
          <a:stretch>
            <a:fillRect/>
          </a:stretch>
        </p:blipFill>
        <p:spPr>
          <a:xfrm>
            <a:off x="2113437" y="27066502"/>
            <a:ext cx="8695936" cy="2650190"/>
          </a:xfrm>
          <a:prstGeom prst="rect">
            <a:avLst/>
          </a:prstGeom>
        </p:spPr>
      </p:pic>
      <p:pic>
        <p:nvPicPr>
          <p:cNvPr id="59" name="Picture 58">
            <a:extLst>
              <a:ext uri="{FF2B5EF4-FFF2-40B4-BE49-F238E27FC236}">
                <a16:creationId xmlns:a16="http://schemas.microsoft.com/office/drawing/2014/main" id="{A0F537BB-3F29-6D4F-BF6B-AA8B4CC2E66A}"/>
              </a:ext>
            </a:extLst>
          </p:cNvPr>
          <p:cNvPicPr>
            <a:picLocks noChangeAspect="1"/>
          </p:cNvPicPr>
          <p:nvPr/>
        </p:nvPicPr>
        <p:blipFill>
          <a:blip r:embed="rId9"/>
          <a:stretch>
            <a:fillRect/>
          </a:stretch>
        </p:blipFill>
        <p:spPr>
          <a:xfrm>
            <a:off x="2136831" y="31435315"/>
            <a:ext cx="7098187" cy="4620519"/>
          </a:xfrm>
          <a:prstGeom prst="rect">
            <a:avLst/>
          </a:prstGeom>
        </p:spPr>
      </p:pic>
      <p:pic>
        <p:nvPicPr>
          <p:cNvPr id="60" name="Picture 59">
            <a:extLst>
              <a:ext uri="{FF2B5EF4-FFF2-40B4-BE49-F238E27FC236}">
                <a16:creationId xmlns:a16="http://schemas.microsoft.com/office/drawing/2014/main" id="{835363AA-9434-2841-8371-FA23F615BD14}"/>
              </a:ext>
            </a:extLst>
          </p:cNvPr>
          <p:cNvPicPr>
            <a:picLocks noChangeAspect="1"/>
          </p:cNvPicPr>
          <p:nvPr/>
        </p:nvPicPr>
        <p:blipFill>
          <a:blip r:embed="rId10"/>
          <a:stretch>
            <a:fillRect/>
          </a:stretch>
        </p:blipFill>
        <p:spPr>
          <a:xfrm>
            <a:off x="39594640" y="11994109"/>
            <a:ext cx="7704000" cy="5495521"/>
          </a:xfrm>
          <a:prstGeom prst="rect">
            <a:avLst/>
          </a:prstGeom>
        </p:spPr>
      </p:pic>
      <p:pic>
        <p:nvPicPr>
          <p:cNvPr id="61" name="Picture 60">
            <a:extLst>
              <a:ext uri="{FF2B5EF4-FFF2-40B4-BE49-F238E27FC236}">
                <a16:creationId xmlns:a16="http://schemas.microsoft.com/office/drawing/2014/main" id="{E7D6B430-77AE-9147-9A17-903EBE561B4B}"/>
              </a:ext>
            </a:extLst>
          </p:cNvPr>
          <p:cNvPicPr>
            <a:picLocks noChangeAspect="1"/>
          </p:cNvPicPr>
          <p:nvPr/>
        </p:nvPicPr>
        <p:blipFill>
          <a:blip r:embed="rId11"/>
          <a:stretch>
            <a:fillRect/>
          </a:stretch>
        </p:blipFill>
        <p:spPr>
          <a:xfrm>
            <a:off x="29137724" y="12865112"/>
            <a:ext cx="9128371" cy="3932221"/>
          </a:xfrm>
          <a:prstGeom prst="rect">
            <a:avLst/>
          </a:prstGeom>
        </p:spPr>
      </p:pic>
      <p:pic>
        <p:nvPicPr>
          <p:cNvPr id="62" name="Picture 61">
            <a:extLst>
              <a:ext uri="{FF2B5EF4-FFF2-40B4-BE49-F238E27FC236}">
                <a16:creationId xmlns:a16="http://schemas.microsoft.com/office/drawing/2014/main" id="{76787389-D8F9-A649-AC36-58DBC0A7337E}"/>
              </a:ext>
            </a:extLst>
          </p:cNvPr>
          <p:cNvPicPr>
            <a:picLocks noChangeAspect="1"/>
          </p:cNvPicPr>
          <p:nvPr/>
        </p:nvPicPr>
        <p:blipFill>
          <a:blip r:embed="rId12"/>
          <a:stretch>
            <a:fillRect/>
          </a:stretch>
        </p:blipFill>
        <p:spPr>
          <a:xfrm>
            <a:off x="9362140" y="8355218"/>
            <a:ext cx="5874265" cy="5489300"/>
          </a:xfrm>
          <a:prstGeom prst="rect">
            <a:avLst/>
          </a:prstGeom>
        </p:spPr>
      </p:pic>
      <p:pic>
        <p:nvPicPr>
          <p:cNvPr id="63" name="Picture 62">
            <a:extLst>
              <a:ext uri="{FF2B5EF4-FFF2-40B4-BE49-F238E27FC236}">
                <a16:creationId xmlns:a16="http://schemas.microsoft.com/office/drawing/2014/main" id="{FA6466AA-90B2-B045-AD2F-A1C93AAAF31D}"/>
              </a:ext>
            </a:extLst>
          </p:cNvPr>
          <p:cNvPicPr>
            <a:picLocks noChangeAspect="1"/>
          </p:cNvPicPr>
          <p:nvPr/>
        </p:nvPicPr>
        <p:blipFill>
          <a:blip r:embed="rId13"/>
          <a:stretch>
            <a:fillRect/>
          </a:stretch>
        </p:blipFill>
        <p:spPr>
          <a:xfrm>
            <a:off x="1322051" y="8140968"/>
            <a:ext cx="7478976" cy="5235283"/>
          </a:xfrm>
          <a:prstGeom prst="rect">
            <a:avLst/>
          </a:prstGeom>
        </p:spPr>
      </p:pic>
      <p:pic>
        <p:nvPicPr>
          <p:cNvPr id="64" name="Picture 63">
            <a:extLst>
              <a:ext uri="{FF2B5EF4-FFF2-40B4-BE49-F238E27FC236}">
                <a16:creationId xmlns:a16="http://schemas.microsoft.com/office/drawing/2014/main" id="{B77E9605-5BFA-7C45-B38A-88C761E278F2}"/>
              </a:ext>
            </a:extLst>
          </p:cNvPr>
          <p:cNvPicPr>
            <a:picLocks noChangeAspect="1"/>
          </p:cNvPicPr>
          <p:nvPr/>
        </p:nvPicPr>
        <p:blipFill>
          <a:blip r:embed="rId14"/>
          <a:stretch>
            <a:fillRect/>
          </a:stretch>
        </p:blipFill>
        <p:spPr>
          <a:xfrm>
            <a:off x="41469314" y="29168573"/>
            <a:ext cx="7221477" cy="7255027"/>
          </a:xfrm>
          <a:prstGeom prst="rect">
            <a:avLst/>
          </a:prstGeom>
        </p:spPr>
      </p:pic>
      <p:pic>
        <p:nvPicPr>
          <p:cNvPr id="65" name="Picture 64">
            <a:extLst>
              <a:ext uri="{FF2B5EF4-FFF2-40B4-BE49-F238E27FC236}">
                <a16:creationId xmlns:a16="http://schemas.microsoft.com/office/drawing/2014/main" id="{A02D3BBA-36DF-1449-AEE7-9FD1EB82411C}"/>
              </a:ext>
            </a:extLst>
          </p:cNvPr>
          <p:cNvPicPr>
            <a:picLocks noChangeAspect="1"/>
          </p:cNvPicPr>
          <p:nvPr/>
        </p:nvPicPr>
        <p:blipFill>
          <a:blip r:embed="rId15"/>
          <a:stretch>
            <a:fillRect/>
          </a:stretch>
        </p:blipFill>
        <p:spPr>
          <a:xfrm>
            <a:off x="1632858" y="17353474"/>
            <a:ext cx="8934827" cy="4953865"/>
          </a:xfrm>
          <a:prstGeom prst="rect">
            <a:avLst/>
          </a:prstGeom>
        </p:spPr>
      </p:pic>
      <p:pic>
        <p:nvPicPr>
          <p:cNvPr id="66" name="Picture 65">
            <a:extLst>
              <a:ext uri="{FF2B5EF4-FFF2-40B4-BE49-F238E27FC236}">
                <a16:creationId xmlns:a16="http://schemas.microsoft.com/office/drawing/2014/main" id="{3036C2AA-678C-324A-A58A-B2EF392E1F94}"/>
              </a:ext>
            </a:extLst>
          </p:cNvPr>
          <p:cNvPicPr>
            <a:picLocks noChangeAspect="1"/>
          </p:cNvPicPr>
          <p:nvPr/>
        </p:nvPicPr>
        <p:blipFill>
          <a:blip r:embed="rId16"/>
          <a:stretch>
            <a:fillRect/>
          </a:stretch>
        </p:blipFill>
        <p:spPr>
          <a:xfrm>
            <a:off x="1942495" y="13739749"/>
            <a:ext cx="12491989" cy="2524288"/>
          </a:xfrm>
          <a:prstGeom prst="rect">
            <a:avLst/>
          </a:prstGeom>
        </p:spPr>
      </p:pic>
      <p:pic>
        <p:nvPicPr>
          <p:cNvPr id="67" name="Picture 66">
            <a:extLst>
              <a:ext uri="{FF2B5EF4-FFF2-40B4-BE49-F238E27FC236}">
                <a16:creationId xmlns:a16="http://schemas.microsoft.com/office/drawing/2014/main" id="{38631AEA-0CD5-1F4F-A37C-D12D9B1A38DD}"/>
              </a:ext>
            </a:extLst>
          </p:cNvPr>
          <p:cNvPicPr>
            <a:picLocks noChangeAspect="1"/>
          </p:cNvPicPr>
          <p:nvPr/>
        </p:nvPicPr>
        <p:blipFill>
          <a:blip r:embed="rId17"/>
          <a:stretch>
            <a:fillRect/>
          </a:stretch>
        </p:blipFill>
        <p:spPr>
          <a:xfrm>
            <a:off x="34836878" y="8665154"/>
            <a:ext cx="15295507" cy="2310259"/>
          </a:xfrm>
          <a:prstGeom prst="rect">
            <a:avLst/>
          </a:prstGeom>
        </p:spPr>
      </p:pic>
      <p:pic>
        <p:nvPicPr>
          <p:cNvPr id="68" name="Picture 67">
            <a:extLst>
              <a:ext uri="{FF2B5EF4-FFF2-40B4-BE49-F238E27FC236}">
                <a16:creationId xmlns:a16="http://schemas.microsoft.com/office/drawing/2014/main" id="{2DD40734-3216-484A-BB6E-9F0EC27F929F}"/>
              </a:ext>
            </a:extLst>
          </p:cNvPr>
          <p:cNvPicPr>
            <a:picLocks noChangeAspect="1"/>
          </p:cNvPicPr>
          <p:nvPr/>
        </p:nvPicPr>
        <p:blipFill>
          <a:blip r:embed="rId18"/>
          <a:stretch>
            <a:fillRect/>
          </a:stretch>
        </p:blipFill>
        <p:spPr>
          <a:xfrm>
            <a:off x="15797518" y="13685048"/>
            <a:ext cx="11859748" cy="2821601"/>
          </a:xfrm>
          <a:prstGeom prst="rect">
            <a:avLst/>
          </a:prstGeom>
        </p:spPr>
      </p:pic>
      <p:pic>
        <p:nvPicPr>
          <p:cNvPr id="69" name="Picture 68">
            <a:extLst>
              <a:ext uri="{FF2B5EF4-FFF2-40B4-BE49-F238E27FC236}">
                <a16:creationId xmlns:a16="http://schemas.microsoft.com/office/drawing/2014/main" id="{021EEB12-3EE0-754A-BFF4-2983397189D7}"/>
              </a:ext>
            </a:extLst>
          </p:cNvPr>
          <p:cNvPicPr>
            <a:picLocks noChangeAspect="1"/>
          </p:cNvPicPr>
          <p:nvPr/>
        </p:nvPicPr>
        <p:blipFill>
          <a:blip r:embed="rId19"/>
          <a:stretch>
            <a:fillRect/>
          </a:stretch>
        </p:blipFill>
        <p:spPr>
          <a:xfrm>
            <a:off x="11896230" y="17609062"/>
            <a:ext cx="9895272" cy="4028790"/>
          </a:xfrm>
          <a:prstGeom prst="rect">
            <a:avLst/>
          </a:prstGeom>
        </p:spPr>
      </p:pic>
      <p:pic>
        <p:nvPicPr>
          <p:cNvPr id="70" name="Picture 69">
            <a:extLst>
              <a:ext uri="{FF2B5EF4-FFF2-40B4-BE49-F238E27FC236}">
                <a16:creationId xmlns:a16="http://schemas.microsoft.com/office/drawing/2014/main" id="{388E6D00-D771-8E4F-82F5-59E598C0AFF5}"/>
              </a:ext>
            </a:extLst>
          </p:cNvPr>
          <p:cNvPicPr>
            <a:picLocks noChangeAspect="1"/>
          </p:cNvPicPr>
          <p:nvPr/>
        </p:nvPicPr>
        <p:blipFill>
          <a:blip r:embed="rId20"/>
          <a:stretch>
            <a:fillRect/>
          </a:stretch>
        </p:blipFill>
        <p:spPr>
          <a:xfrm>
            <a:off x="23941650" y="24571330"/>
            <a:ext cx="16243597" cy="2726604"/>
          </a:xfrm>
          <a:prstGeom prst="rect">
            <a:avLst/>
          </a:prstGeom>
        </p:spPr>
      </p:pic>
      <p:pic>
        <p:nvPicPr>
          <p:cNvPr id="71" name="Picture 70">
            <a:extLst>
              <a:ext uri="{FF2B5EF4-FFF2-40B4-BE49-F238E27FC236}">
                <a16:creationId xmlns:a16="http://schemas.microsoft.com/office/drawing/2014/main" id="{829E3EE7-5BA7-8F4E-8118-5F6FB62ECEEE}"/>
              </a:ext>
            </a:extLst>
          </p:cNvPr>
          <p:cNvPicPr>
            <a:picLocks noChangeAspect="1"/>
          </p:cNvPicPr>
          <p:nvPr/>
        </p:nvPicPr>
        <p:blipFill>
          <a:blip r:embed="rId21"/>
          <a:stretch>
            <a:fillRect/>
          </a:stretch>
        </p:blipFill>
        <p:spPr>
          <a:xfrm>
            <a:off x="23941650" y="17961055"/>
            <a:ext cx="14363971" cy="4650336"/>
          </a:xfrm>
          <a:prstGeom prst="rect">
            <a:avLst/>
          </a:prstGeom>
        </p:spPr>
      </p:pic>
      <p:pic>
        <p:nvPicPr>
          <p:cNvPr id="72" name="Picture 71">
            <a:extLst>
              <a:ext uri="{FF2B5EF4-FFF2-40B4-BE49-F238E27FC236}">
                <a16:creationId xmlns:a16="http://schemas.microsoft.com/office/drawing/2014/main" id="{8B1E7073-E13C-FC42-B511-9448E5F0EA5F}"/>
              </a:ext>
            </a:extLst>
          </p:cNvPr>
          <p:cNvPicPr>
            <a:picLocks noChangeAspect="1"/>
          </p:cNvPicPr>
          <p:nvPr/>
        </p:nvPicPr>
        <p:blipFill>
          <a:blip r:embed="rId22"/>
          <a:stretch>
            <a:fillRect/>
          </a:stretch>
        </p:blipFill>
        <p:spPr>
          <a:xfrm>
            <a:off x="16907802" y="8805460"/>
            <a:ext cx="16478295" cy="2535122"/>
          </a:xfrm>
          <a:prstGeom prst="rect">
            <a:avLst/>
          </a:prstGeom>
        </p:spPr>
      </p:pic>
      <p:pic>
        <p:nvPicPr>
          <p:cNvPr id="73" name="Picture 72">
            <a:extLst>
              <a:ext uri="{FF2B5EF4-FFF2-40B4-BE49-F238E27FC236}">
                <a16:creationId xmlns:a16="http://schemas.microsoft.com/office/drawing/2014/main" id="{36D1E99B-B1EB-4E40-A3F8-42E6BD70B1E3}"/>
              </a:ext>
            </a:extLst>
          </p:cNvPr>
          <p:cNvPicPr>
            <a:picLocks noChangeAspect="1"/>
          </p:cNvPicPr>
          <p:nvPr/>
        </p:nvPicPr>
        <p:blipFill>
          <a:blip r:embed="rId23"/>
          <a:stretch>
            <a:fillRect/>
          </a:stretch>
        </p:blipFill>
        <p:spPr>
          <a:xfrm>
            <a:off x="32910414" y="28186661"/>
            <a:ext cx="7756393" cy="4257501"/>
          </a:xfrm>
          <a:prstGeom prst="rect">
            <a:avLst/>
          </a:prstGeom>
        </p:spPr>
      </p:pic>
      <p:pic>
        <p:nvPicPr>
          <p:cNvPr id="74" name="Picture 73">
            <a:extLst>
              <a:ext uri="{FF2B5EF4-FFF2-40B4-BE49-F238E27FC236}">
                <a16:creationId xmlns:a16="http://schemas.microsoft.com/office/drawing/2014/main" id="{93DA32F6-3EAF-404B-8BE0-12DE6FD354E4}"/>
              </a:ext>
            </a:extLst>
          </p:cNvPr>
          <p:cNvPicPr>
            <a:picLocks noChangeAspect="1"/>
          </p:cNvPicPr>
          <p:nvPr/>
        </p:nvPicPr>
        <p:blipFill>
          <a:blip r:embed="rId24"/>
          <a:stretch>
            <a:fillRect/>
          </a:stretch>
        </p:blipFill>
        <p:spPr>
          <a:xfrm>
            <a:off x="32366455" y="33773704"/>
            <a:ext cx="8844311" cy="2733526"/>
          </a:xfrm>
          <a:prstGeom prst="rect">
            <a:avLst/>
          </a:prstGeom>
        </p:spPr>
      </p:pic>
    </p:spTree>
    <p:extLst>
      <p:ext uri="{BB962C8B-B14F-4D97-AF65-F5344CB8AC3E}">
        <p14:creationId xmlns:p14="http://schemas.microsoft.com/office/powerpoint/2010/main" val="2488442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006F7B-4513-654A-8838-18C4EBC4EA80}"/>
              </a:ext>
            </a:extLst>
          </p:cNvPr>
          <p:cNvSpPr txBox="1"/>
          <p:nvPr/>
        </p:nvSpPr>
        <p:spPr>
          <a:xfrm>
            <a:off x="1371600" y="1016000"/>
            <a:ext cx="33223200" cy="3323987"/>
          </a:xfrm>
          <a:prstGeom prst="rect">
            <a:avLst/>
          </a:prstGeom>
          <a:noFill/>
        </p:spPr>
        <p:txBody>
          <a:bodyPr wrap="square" rtlCol="0">
            <a:spAutoFit/>
          </a:bodyPr>
          <a:lstStyle/>
          <a:p>
            <a:r>
              <a:rPr lang="en-US" sz="10500" b="1" dirty="0" err="1">
                <a:solidFill>
                  <a:srgbClr val="BF5700"/>
                </a:solidFill>
                <a:latin typeface="Arial" panose="020B0604020202020204" pitchFamily="34" charset="0"/>
                <a:cs typeface="Arial" panose="020B0604020202020204" pitchFamily="34" charset="0"/>
              </a:rPr>
              <a:t>Quibus</a:t>
            </a:r>
            <a:r>
              <a:rPr lang="en-US" sz="10500" b="1" dirty="0">
                <a:solidFill>
                  <a:srgbClr val="BF5700"/>
                </a:solidFill>
                <a:latin typeface="Arial" panose="020B0604020202020204" pitchFamily="34" charset="0"/>
                <a:cs typeface="Arial" panose="020B0604020202020204" pitchFamily="34" charset="0"/>
              </a:rPr>
              <a:t> </a:t>
            </a:r>
            <a:r>
              <a:rPr lang="en-US" sz="10500" b="1" dirty="0" err="1">
                <a:solidFill>
                  <a:srgbClr val="BF5700"/>
                </a:solidFill>
                <a:latin typeface="Arial" panose="020B0604020202020204" pitchFamily="34" charset="0"/>
                <a:cs typeface="Arial" panose="020B0604020202020204" pitchFamily="34" charset="0"/>
              </a:rPr>
              <a:t>simust</a:t>
            </a:r>
            <a:r>
              <a:rPr lang="en-US" sz="10500" b="1" dirty="0">
                <a:solidFill>
                  <a:srgbClr val="BF5700"/>
                </a:solidFill>
                <a:latin typeface="Arial" panose="020B0604020202020204" pitchFamily="34" charset="0"/>
                <a:cs typeface="Arial" panose="020B0604020202020204" pitchFamily="34" charset="0"/>
              </a:rPr>
              <a:t> </a:t>
            </a:r>
            <a:r>
              <a:rPr lang="en-US" sz="10500" b="1" dirty="0" err="1">
                <a:solidFill>
                  <a:srgbClr val="BF5700"/>
                </a:solidFill>
                <a:latin typeface="Arial" panose="020B0604020202020204" pitchFamily="34" charset="0"/>
                <a:cs typeface="Arial" panose="020B0604020202020204" pitchFamily="34" charset="0"/>
              </a:rPr>
              <a:t>alignamus</a:t>
            </a:r>
            <a:r>
              <a:rPr lang="en-US" sz="10500" b="1" dirty="0">
                <a:solidFill>
                  <a:srgbClr val="BF5700"/>
                </a:solidFill>
                <a:latin typeface="Arial" panose="020B0604020202020204" pitchFamily="34" charset="0"/>
                <a:cs typeface="Arial" panose="020B0604020202020204" pitchFamily="34" charset="0"/>
              </a:rPr>
              <a:t> ut que et, </a:t>
            </a:r>
            <a:r>
              <a:rPr lang="en-US" sz="10500" b="1" dirty="0" err="1">
                <a:solidFill>
                  <a:srgbClr val="BF5700"/>
                </a:solidFill>
                <a:latin typeface="Arial" panose="020B0604020202020204" pitchFamily="34" charset="0"/>
                <a:cs typeface="Arial" panose="020B0604020202020204" pitchFamily="34" charset="0"/>
              </a:rPr>
              <a:t>nobitasitat</a:t>
            </a:r>
            <a:r>
              <a:rPr lang="en-US" sz="10500" b="1" dirty="0">
                <a:solidFill>
                  <a:srgbClr val="BF5700"/>
                </a:solidFill>
                <a:latin typeface="Arial" panose="020B0604020202020204" pitchFamily="34" charset="0"/>
                <a:cs typeface="Arial" panose="020B0604020202020204" pitchFamily="34" charset="0"/>
              </a:rPr>
              <a:t> voles </a:t>
            </a:r>
            <a:r>
              <a:rPr lang="en-US" sz="10500" b="1" dirty="0" err="1">
                <a:solidFill>
                  <a:srgbClr val="BF5700"/>
                </a:solidFill>
                <a:latin typeface="Arial" panose="020B0604020202020204" pitchFamily="34" charset="0"/>
                <a:cs typeface="Arial" panose="020B0604020202020204" pitchFamily="34" charset="0"/>
              </a:rPr>
              <a:t>nonsequi</a:t>
            </a:r>
            <a:r>
              <a:rPr lang="en-US" sz="10500" b="1" dirty="0">
                <a:solidFill>
                  <a:srgbClr val="BF5700"/>
                </a:solidFill>
                <a:latin typeface="Arial" panose="020B0604020202020204" pitchFamily="34" charset="0"/>
                <a:cs typeface="Arial" panose="020B0604020202020204" pitchFamily="34" charset="0"/>
              </a:rPr>
              <a:t> </a:t>
            </a:r>
            <a:r>
              <a:rPr lang="en-US" sz="10500" b="1" dirty="0" err="1">
                <a:solidFill>
                  <a:srgbClr val="BF5700"/>
                </a:solidFill>
                <a:latin typeface="Arial" panose="020B0604020202020204" pitchFamily="34" charset="0"/>
                <a:cs typeface="Arial" panose="020B0604020202020204" pitchFamily="34" charset="0"/>
              </a:rPr>
              <a:t>aut</a:t>
            </a:r>
            <a:r>
              <a:rPr lang="en-US" sz="10500" b="1" dirty="0">
                <a:solidFill>
                  <a:srgbClr val="BF5700"/>
                </a:solidFill>
                <a:latin typeface="Arial" panose="020B0604020202020204" pitchFamily="34" charset="0"/>
                <a:cs typeface="Arial" panose="020B0604020202020204" pitchFamily="34" charset="0"/>
              </a:rPr>
              <a:t> </a:t>
            </a:r>
            <a:r>
              <a:rPr lang="en-US" sz="10500" b="1" dirty="0" err="1">
                <a:solidFill>
                  <a:srgbClr val="BF5700"/>
                </a:solidFill>
                <a:latin typeface="Arial" panose="020B0604020202020204" pitchFamily="34" charset="0"/>
                <a:cs typeface="Arial" panose="020B0604020202020204" pitchFamily="34" charset="0"/>
              </a:rPr>
              <a:t>recercia</a:t>
            </a:r>
            <a:r>
              <a:rPr lang="en-US" sz="10500" b="1" dirty="0">
                <a:solidFill>
                  <a:srgbClr val="BF5700"/>
                </a:solidFill>
                <a:latin typeface="Arial" panose="020B0604020202020204" pitchFamily="34" charset="0"/>
                <a:cs typeface="Arial" panose="020B0604020202020204" pitchFamily="34" charset="0"/>
              </a:rPr>
              <a:t> </a:t>
            </a:r>
            <a:r>
              <a:rPr lang="en-US" sz="10500" b="1" dirty="0" err="1">
                <a:solidFill>
                  <a:srgbClr val="BF5700"/>
                </a:solidFill>
                <a:latin typeface="Arial" panose="020B0604020202020204" pitchFamily="34" charset="0"/>
                <a:cs typeface="Arial" panose="020B0604020202020204" pitchFamily="34" charset="0"/>
              </a:rPr>
              <a:t>nemporem</a:t>
            </a:r>
            <a:r>
              <a:rPr lang="en-US" sz="10500" b="1" dirty="0">
                <a:solidFill>
                  <a:srgbClr val="BF5700"/>
                </a:solidFill>
                <a:latin typeface="Arial" panose="020B0604020202020204" pitchFamily="34" charset="0"/>
                <a:cs typeface="Arial" panose="020B0604020202020204" pitchFamily="34" charset="0"/>
              </a:rPr>
              <a:t> </a:t>
            </a:r>
            <a:r>
              <a:rPr lang="en-US" sz="10500" b="1" dirty="0" err="1">
                <a:solidFill>
                  <a:srgbClr val="BF5700"/>
                </a:solidFill>
                <a:latin typeface="Arial" panose="020B0604020202020204" pitchFamily="34" charset="0"/>
                <a:cs typeface="Arial" panose="020B0604020202020204" pitchFamily="34" charset="0"/>
              </a:rPr>
              <a:t>aut</a:t>
            </a:r>
            <a:endParaRPr lang="en-US" sz="10500" b="1" dirty="0">
              <a:solidFill>
                <a:srgbClr val="BF57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44C9136-C2C9-234A-8555-1F6C34525650}"/>
              </a:ext>
            </a:extLst>
          </p:cNvPr>
          <p:cNvSpPr txBox="1"/>
          <p:nvPr/>
        </p:nvSpPr>
        <p:spPr>
          <a:xfrm>
            <a:off x="1371600" y="4788515"/>
            <a:ext cx="31851600" cy="2308324"/>
          </a:xfrm>
          <a:prstGeom prst="rect">
            <a:avLst/>
          </a:prstGeom>
          <a:noFill/>
        </p:spPr>
        <p:txBody>
          <a:bodyPr wrap="square" rtlCol="0">
            <a:spAutoFit/>
          </a:bodyPr>
          <a:lstStyle/>
          <a:p>
            <a:r>
              <a:rPr lang="en-US" sz="4800" dirty="0">
                <a:solidFill>
                  <a:srgbClr val="BF5700"/>
                </a:solidFill>
                <a:latin typeface="Arial" panose="020B0604020202020204" pitchFamily="34" charset="0"/>
                <a:cs typeface="Arial" panose="020B0604020202020204" pitchFamily="34" charset="0"/>
              </a:rPr>
              <a:t>[AUTHORS LINE] </a:t>
            </a:r>
            <a:r>
              <a:rPr lang="en-US" sz="4800" dirty="0" err="1">
                <a:solidFill>
                  <a:srgbClr val="BF5700"/>
                </a:solidFill>
                <a:latin typeface="Arial" panose="020B0604020202020204" pitchFamily="34" charset="0"/>
                <a:cs typeface="Arial" panose="020B0604020202020204" pitchFamily="34" charset="0"/>
              </a:rPr>
              <a:t>Firstname</a:t>
            </a:r>
            <a:r>
              <a:rPr lang="en-US" sz="4800" dirty="0">
                <a:solidFill>
                  <a:srgbClr val="BF5700"/>
                </a:solidFill>
                <a:latin typeface="Arial" panose="020B0604020202020204" pitchFamily="34" charset="0"/>
                <a:cs typeface="Arial" panose="020B0604020202020204" pitchFamily="34" charset="0"/>
              </a:rPr>
              <a:t> Lastname</a:t>
            </a:r>
            <a:r>
              <a:rPr lang="en-US" sz="4800" baseline="30000" dirty="0">
                <a:solidFill>
                  <a:srgbClr val="BF5700"/>
                </a:solidFill>
                <a:latin typeface="Arial" panose="020B0604020202020204" pitchFamily="34" charset="0"/>
                <a:cs typeface="Arial" panose="020B0604020202020204" pitchFamily="34" charset="0"/>
              </a:rPr>
              <a:t>1</a:t>
            </a:r>
            <a:r>
              <a:rPr lang="en-US" sz="4800" dirty="0">
                <a:solidFill>
                  <a:srgbClr val="BF5700"/>
                </a:solidFill>
                <a:latin typeface="Arial" panose="020B0604020202020204" pitchFamily="34" charset="0"/>
                <a:cs typeface="Arial" panose="020B0604020202020204" pitchFamily="34" charset="0"/>
              </a:rPr>
              <a:t>, </a:t>
            </a:r>
            <a:r>
              <a:rPr lang="en-US" sz="4800" dirty="0" err="1">
                <a:solidFill>
                  <a:srgbClr val="BF5700"/>
                </a:solidFill>
                <a:latin typeface="Arial" panose="020B0604020202020204" pitchFamily="34" charset="0"/>
                <a:cs typeface="Arial" panose="020B0604020202020204" pitchFamily="34" charset="0"/>
              </a:rPr>
              <a:t>Firstname</a:t>
            </a:r>
            <a:r>
              <a:rPr lang="en-US" sz="4800" dirty="0">
                <a:solidFill>
                  <a:srgbClr val="BF5700"/>
                </a:solidFill>
                <a:latin typeface="Arial" panose="020B0604020202020204" pitchFamily="34" charset="0"/>
                <a:cs typeface="Arial" panose="020B0604020202020204" pitchFamily="34" charset="0"/>
              </a:rPr>
              <a:t> Lastname</a:t>
            </a:r>
            <a:r>
              <a:rPr lang="en-US" sz="4800" baseline="30000" dirty="0">
                <a:solidFill>
                  <a:srgbClr val="BF5700"/>
                </a:solidFill>
                <a:latin typeface="Arial" panose="020B0604020202020204" pitchFamily="34" charset="0"/>
                <a:cs typeface="Arial" panose="020B0604020202020204" pitchFamily="34" charset="0"/>
              </a:rPr>
              <a:t>2</a:t>
            </a:r>
            <a:r>
              <a:rPr lang="en-US" sz="4800" dirty="0">
                <a:solidFill>
                  <a:srgbClr val="BF5700"/>
                </a:solidFill>
                <a:latin typeface="Arial" panose="020B0604020202020204" pitchFamily="34" charset="0"/>
                <a:cs typeface="Arial" panose="020B0604020202020204" pitchFamily="34" charset="0"/>
              </a:rPr>
              <a:t>, </a:t>
            </a:r>
            <a:r>
              <a:rPr lang="en-US" sz="4800" dirty="0" err="1">
                <a:solidFill>
                  <a:srgbClr val="BF5700"/>
                </a:solidFill>
                <a:latin typeface="Arial" panose="020B0604020202020204" pitchFamily="34" charset="0"/>
                <a:cs typeface="Arial" panose="020B0604020202020204" pitchFamily="34" charset="0"/>
              </a:rPr>
              <a:t>Firstname</a:t>
            </a:r>
            <a:r>
              <a:rPr lang="en-US" sz="4800" dirty="0">
                <a:solidFill>
                  <a:srgbClr val="BF5700"/>
                </a:solidFill>
                <a:latin typeface="Arial" panose="020B0604020202020204" pitchFamily="34" charset="0"/>
                <a:cs typeface="Arial" panose="020B0604020202020204" pitchFamily="34" charset="0"/>
              </a:rPr>
              <a:t> Lastname</a:t>
            </a:r>
            <a:r>
              <a:rPr lang="en-US" sz="4800" baseline="30000" dirty="0">
                <a:solidFill>
                  <a:srgbClr val="BF5700"/>
                </a:solidFill>
                <a:latin typeface="Arial" panose="020B0604020202020204" pitchFamily="34" charset="0"/>
                <a:cs typeface="Arial" panose="020B0604020202020204" pitchFamily="34" charset="0"/>
              </a:rPr>
              <a:t>3</a:t>
            </a:r>
            <a:br>
              <a:rPr lang="en-US" sz="4800" dirty="0">
                <a:solidFill>
                  <a:srgbClr val="BF5700"/>
                </a:solidFill>
                <a:latin typeface="Arial" panose="020B0604020202020204" pitchFamily="34" charset="0"/>
                <a:cs typeface="Arial" panose="020B0604020202020204" pitchFamily="34" charset="0"/>
              </a:rPr>
            </a:br>
            <a:r>
              <a:rPr lang="en-US" sz="4800" dirty="0">
                <a:solidFill>
                  <a:srgbClr val="BF5700"/>
                </a:solidFill>
                <a:latin typeface="Arial" panose="020B0604020202020204" pitchFamily="34" charset="0"/>
                <a:cs typeface="Arial" panose="020B0604020202020204" pitchFamily="34" charset="0"/>
              </a:rPr>
              <a:t>[DEPT./SCHOOL LINE] </a:t>
            </a:r>
            <a:r>
              <a:rPr lang="en-US" sz="4800" baseline="30000" dirty="0">
                <a:solidFill>
                  <a:srgbClr val="BF5700"/>
                </a:solidFill>
                <a:latin typeface="Arial" panose="020B0604020202020204" pitchFamily="34" charset="0"/>
                <a:cs typeface="Arial" panose="020B0604020202020204" pitchFamily="34" charset="0"/>
              </a:rPr>
              <a:t>1</a:t>
            </a:r>
            <a:r>
              <a:rPr lang="en-US" sz="4800" dirty="0">
                <a:solidFill>
                  <a:srgbClr val="BF5700"/>
                </a:solidFill>
                <a:latin typeface="Arial" panose="020B0604020202020204" pitchFamily="34" charset="0"/>
                <a:cs typeface="Arial" panose="020B0604020202020204" pitchFamily="34" charset="0"/>
              </a:rPr>
              <a:t>Department of Integrative Biology, </a:t>
            </a:r>
            <a:r>
              <a:rPr lang="en-US" sz="4800" baseline="30000" dirty="0">
                <a:solidFill>
                  <a:srgbClr val="BF5700"/>
                </a:solidFill>
                <a:latin typeface="Arial" panose="020B0604020202020204" pitchFamily="34" charset="0"/>
                <a:cs typeface="Arial" panose="020B0604020202020204" pitchFamily="34" charset="0"/>
              </a:rPr>
              <a:t>2</a:t>
            </a:r>
            <a:r>
              <a:rPr lang="en-US" sz="4800" dirty="0">
                <a:solidFill>
                  <a:srgbClr val="BF5700"/>
                </a:solidFill>
                <a:latin typeface="Arial" panose="020B0604020202020204" pitchFamily="34" charset="0"/>
                <a:cs typeface="Arial" panose="020B0604020202020204" pitchFamily="34" charset="0"/>
              </a:rPr>
              <a:t>Department of Chemistry, College of Natural Sciences, The University of Texas, </a:t>
            </a:r>
            <a:r>
              <a:rPr lang="en-US" sz="4800" baseline="30000" dirty="0">
                <a:solidFill>
                  <a:srgbClr val="BF5700"/>
                </a:solidFill>
                <a:latin typeface="Arial" panose="020B0604020202020204" pitchFamily="34" charset="0"/>
                <a:cs typeface="Arial" panose="020B0604020202020204" pitchFamily="34" charset="0"/>
              </a:rPr>
              <a:t>3</a:t>
            </a:r>
            <a:r>
              <a:rPr lang="en-US" sz="4800" dirty="0">
                <a:solidFill>
                  <a:srgbClr val="BF5700"/>
                </a:solidFill>
                <a:latin typeface="Arial" panose="020B0604020202020204" pitchFamily="34" charset="0"/>
                <a:cs typeface="Arial" panose="020B0604020202020204" pitchFamily="34" charset="0"/>
              </a:rPr>
              <a:t>Suchandsuch Research Institute</a:t>
            </a:r>
          </a:p>
        </p:txBody>
      </p:sp>
      <p:sp>
        <p:nvSpPr>
          <p:cNvPr id="4" name="Rectangle 3">
            <a:extLst>
              <a:ext uri="{FF2B5EF4-FFF2-40B4-BE49-F238E27FC236}">
                <a16:creationId xmlns:a16="http://schemas.microsoft.com/office/drawing/2014/main" id="{C2642BAB-3737-CE4C-874C-5EA986C6E360}"/>
              </a:ext>
            </a:extLst>
          </p:cNvPr>
          <p:cNvSpPr/>
          <p:nvPr/>
        </p:nvSpPr>
        <p:spPr>
          <a:xfrm>
            <a:off x="1371600" y="8229601"/>
            <a:ext cx="15240000" cy="9340428"/>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A170FEF-011A-5342-B701-2B5D8E102B3F}"/>
              </a:ext>
            </a:extLst>
          </p:cNvPr>
          <p:cNvSpPr/>
          <p:nvPr/>
        </p:nvSpPr>
        <p:spPr>
          <a:xfrm>
            <a:off x="1371600" y="8229600"/>
            <a:ext cx="152400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panose="020B0604020202020204" pitchFamily="34" charset="0"/>
                <a:cs typeface="Arial" panose="020B0604020202020204" pitchFamily="34" charset="0"/>
              </a:rPr>
              <a:t>Background</a:t>
            </a:r>
            <a:endParaRPr lang="en-US" sz="6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721B937-827D-314B-B2ED-2E7548C9EE25}"/>
              </a:ext>
            </a:extLst>
          </p:cNvPr>
          <p:cNvSpPr txBox="1"/>
          <p:nvPr/>
        </p:nvSpPr>
        <p:spPr>
          <a:xfrm>
            <a:off x="2057400" y="10438181"/>
            <a:ext cx="13868400" cy="6494085"/>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a:t>
            </a:r>
            <a:r>
              <a:rPr lang="en-US" sz="3200" dirty="0" err="1">
                <a:latin typeface="Arial" panose="020B0604020202020204" pitchFamily="34" charset="0"/>
                <a:cs typeface="Arial" panose="020B0604020202020204" pitchFamily="34" charset="0"/>
              </a:rPr>
              <a:t>ulparis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magnieniam</a:t>
            </a:r>
            <a:r>
              <a:rPr lang="en-US" sz="3200" dirty="0">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Sunto into temperi aturerum et identio nsectatem quo dolorum fuga. Itiatur, quam vendus quodis reria volupienis con posto dolor sam debit experumet odit ut id molorrum que quam fuga.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Et volorioraes alit, que plitati onemporro entorio rumendi simenimus mossimus re officit mo officae etur, volorem et optae. Ut ipsam esto temquas dolores sitiandi arum ipicien debisimus </a:t>
            </a:r>
            <a:r>
              <a:rPr lang="en-US" sz="3200" dirty="0" err="1">
                <a:latin typeface="Arial" panose="020B0604020202020204" pitchFamily="34" charset="0"/>
                <a:cs typeface="Arial" panose="020B0604020202020204" pitchFamily="34" charset="0"/>
              </a:rPr>
              <a:t>doluptatius</a:t>
            </a:r>
            <a:r>
              <a:rPr lang="en-US" sz="3200" dirty="0">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alicimp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oriaeperum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iusaeped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et ut </a:t>
            </a:r>
            <a:r>
              <a:rPr lang="en-US" sz="3200" dirty="0" err="1">
                <a:latin typeface="Arial" panose="020B0604020202020204" pitchFamily="34" charset="0"/>
                <a:cs typeface="Arial" panose="020B0604020202020204" pitchFamily="34" charset="0"/>
              </a:rPr>
              <a:t>abor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ame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utatur</a:t>
            </a:r>
            <a:r>
              <a:rPr lang="en-US" sz="3200" dirty="0">
                <a:latin typeface="Arial" panose="020B0604020202020204" pitchFamily="34" charset="0"/>
                <a:cs typeface="Arial" panose="020B0604020202020204" pitchFamily="34" charset="0"/>
              </a:rPr>
              <a:t> as senet a </a:t>
            </a:r>
            <a:r>
              <a:rPr lang="en-US" sz="3200" dirty="0" err="1">
                <a:latin typeface="Arial" panose="020B0604020202020204" pitchFamily="34" charset="0"/>
                <a:cs typeface="Arial" panose="020B0604020202020204" pitchFamily="34" charset="0"/>
              </a:rPr>
              <a:t>quibus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a:t>
            </a:r>
          </a:p>
        </p:txBody>
      </p:sp>
      <p:sp>
        <p:nvSpPr>
          <p:cNvPr id="7" name="Rectangle 6">
            <a:extLst>
              <a:ext uri="{FF2B5EF4-FFF2-40B4-BE49-F238E27FC236}">
                <a16:creationId xmlns:a16="http://schemas.microsoft.com/office/drawing/2014/main" id="{0054D73D-2049-6943-9D0F-F943E4C153F2}"/>
              </a:ext>
            </a:extLst>
          </p:cNvPr>
          <p:cNvSpPr/>
          <p:nvPr/>
        </p:nvSpPr>
        <p:spPr>
          <a:xfrm>
            <a:off x="1371600" y="18272157"/>
            <a:ext cx="15240000" cy="4486244"/>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70CDB76-B0F2-6F41-8B57-3F2A80D0319B}"/>
              </a:ext>
            </a:extLst>
          </p:cNvPr>
          <p:cNvSpPr/>
          <p:nvPr/>
        </p:nvSpPr>
        <p:spPr>
          <a:xfrm>
            <a:off x="1371600" y="18272156"/>
            <a:ext cx="152400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panose="020B0604020202020204" pitchFamily="34" charset="0"/>
                <a:cs typeface="Arial" panose="020B0604020202020204" pitchFamily="34" charset="0"/>
              </a:rPr>
              <a:t>Research Goal</a:t>
            </a:r>
            <a:endParaRPr lang="en-US" sz="6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9B09C4E-8E27-C640-864E-578E1F8DE2A9}"/>
              </a:ext>
            </a:extLst>
          </p:cNvPr>
          <p:cNvSpPr txBox="1"/>
          <p:nvPr/>
        </p:nvSpPr>
        <p:spPr>
          <a:xfrm>
            <a:off x="2057400" y="20133614"/>
            <a:ext cx="13868400" cy="2062103"/>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latin typeface="Arial" panose="020B0604020202020204" pitchFamily="34" charset="0"/>
                <a:cs typeface="Arial" panose="020B0604020202020204" pitchFamily="34" charset="0"/>
              </a:rPr>
              <a:t>Ugiatempore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evenis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doluptatum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fugiam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earchitiam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tempe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susdam</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asimin</a:t>
            </a:r>
            <a:r>
              <a:rPr lang="en-US" sz="3200" dirty="0">
                <a:latin typeface="Arial" panose="020B0604020202020204" pitchFamily="34" charset="0"/>
                <a:cs typeface="Arial" panose="020B0604020202020204" pitchFamily="34" charset="0"/>
              </a:rPr>
              <a:t> et </a:t>
            </a:r>
            <a:r>
              <a:rPr lang="en-US" sz="3200" dirty="0" err="1">
                <a:latin typeface="Arial" panose="020B0604020202020204" pitchFamily="34" charset="0"/>
                <a:cs typeface="Arial" panose="020B0604020202020204" pitchFamily="34" charset="0"/>
              </a:rPr>
              <a:t>quissequam</a:t>
            </a:r>
            <a:r>
              <a:rPr lang="en-US" sz="3200" dirty="0">
                <a:latin typeface="Arial" panose="020B0604020202020204" pitchFamily="34" charset="0"/>
                <a:cs typeface="Arial" panose="020B0604020202020204" pitchFamily="34" charset="0"/>
              </a:rPr>
              <a:t> la </a:t>
            </a:r>
            <a:r>
              <a:rPr lang="en-US" sz="3200" dirty="0" err="1">
                <a:latin typeface="Arial" panose="020B0604020202020204" pitchFamily="34" charset="0"/>
                <a:cs typeface="Arial" panose="020B0604020202020204" pitchFamily="34" charset="0"/>
              </a:rPr>
              <a:t>ni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ipsunt</a:t>
            </a:r>
            <a:r>
              <a:rPr lang="en-US" sz="3200" dirty="0">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Ditat que </a:t>
            </a:r>
            <a:r>
              <a:rPr lang="en-US" sz="3200" dirty="0" err="1">
                <a:latin typeface="Arial" panose="020B0604020202020204" pitchFamily="34" charset="0"/>
                <a:cs typeface="Arial" panose="020B0604020202020204" pitchFamily="34" charset="0"/>
              </a:rPr>
              <a:t>voluptat</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nonem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a:t>
            </a:r>
            <a:r>
              <a:rPr lang="en-US" sz="3200" dirty="0">
                <a:latin typeface="Arial" panose="020B0604020202020204" pitchFamily="34" charset="0"/>
                <a:cs typeface="Arial" panose="020B0604020202020204" pitchFamily="34" charset="0"/>
              </a:rPr>
              <a:t> es et </a:t>
            </a:r>
            <a:r>
              <a:rPr lang="en-US" sz="3200" dirty="0" err="1">
                <a:latin typeface="Arial" panose="020B0604020202020204" pitchFamily="34" charset="0"/>
                <a:cs typeface="Arial" panose="020B0604020202020204" pitchFamily="34" charset="0"/>
              </a:rPr>
              <a:t>harcium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rescias</a:t>
            </a:r>
            <a:r>
              <a:rPr lang="en-US" sz="3200" dirty="0">
                <a:latin typeface="Arial" panose="020B0604020202020204" pitchFamily="34" charset="0"/>
                <a:cs typeface="Arial" panose="020B0604020202020204" pitchFamily="34" charset="0"/>
              </a:rPr>
              <a:t> ex </a:t>
            </a:r>
            <a:r>
              <a:rPr lang="en-US" sz="3200" dirty="0" err="1">
                <a:latin typeface="Arial" panose="020B0604020202020204" pitchFamily="34" charset="0"/>
                <a:cs typeface="Arial" panose="020B0604020202020204" pitchFamily="34" charset="0"/>
              </a:rPr>
              <a:t>eos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electus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eicienet</a:t>
            </a:r>
            <a:r>
              <a:rPr lang="en-US" sz="3200" dirty="0">
                <a:latin typeface="Arial" panose="020B0604020202020204" pitchFamily="34" charset="0"/>
                <a:cs typeface="Arial" panose="020B0604020202020204" pitchFamily="34" charset="0"/>
              </a:rPr>
              <a:t> ex </a:t>
            </a:r>
            <a:r>
              <a:rPr lang="en-US" sz="3200" dirty="0" err="1">
                <a:latin typeface="Arial" panose="020B0604020202020204" pitchFamily="34" charset="0"/>
                <a:cs typeface="Arial" panose="020B0604020202020204" pitchFamily="34" charset="0"/>
              </a:rPr>
              <a:t>endi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busamus</a:t>
            </a:r>
            <a:r>
              <a:rPr lang="en-US" sz="3200" dirty="0">
                <a:latin typeface="Arial" panose="020B0604020202020204" pitchFamily="34" charset="0"/>
                <a:cs typeface="Arial" panose="020B0604020202020204" pitchFamily="34" charset="0"/>
              </a:rPr>
              <a:t>.</a:t>
            </a:r>
          </a:p>
        </p:txBody>
      </p:sp>
      <p:sp>
        <p:nvSpPr>
          <p:cNvPr id="10" name="Rectangle 9">
            <a:extLst>
              <a:ext uri="{FF2B5EF4-FFF2-40B4-BE49-F238E27FC236}">
                <a16:creationId xmlns:a16="http://schemas.microsoft.com/office/drawing/2014/main" id="{D6AA515A-3A7F-5640-8920-E1BB8F2119C1}"/>
              </a:ext>
            </a:extLst>
          </p:cNvPr>
          <p:cNvSpPr/>
          <p:nvPr/>
        </p:nvSpPr>
        <p:spPr>
          <a:xfrm>
            <a:off x="1371600" y="23460529"/>
            <a:ext cx="15240000" cy="13572672"/>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D122781-2C66-7D44-B469-BC6909743CF3}"/>
              </a:ext>
            </a:extLst>
          </p:cNvPr>
          <p:cNvSpPr/>
          <p:nvPr/>
        </p:nvSpPr>
        <p:spPr>
          <a:xfrm>
            <a:off x="1371600" y="23460528"/>
            <a:ext cx="152400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Methods</a:t>
            </a:r>
          </a:p>
        </p:txBody>
      </p:sp>
      <p:sp>
        <p:nvSpPr>
          <p:cNvPr id="12" name="TextBox 11">
            <a:extLst>
              <a:ext uri="{FF2B5EF4-FFF2-40B4-BE49-F238E27FC236}">
                <a16:creationId xmlns:a16="http://schemas.microsoft.com/office/drawing/2014/main" id="{5E4E1E98-535D-8A42-B839-284FF39154FF}"/>
              </a:ext>
            </a:extLst>
          </p:cNvPr>
          <p:cNvSpPr txBox="1"/>
          <p:nvPr/>
        </p:nvSpPr>
        <p:spPr>
          <a:xfrm>
            <a:off x="2057400" y="25321986"/>
            <a:ext cx="13868400" cy="2062103"/>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Ga. </a:t>
            </a:r>
            <a:r>
              <a:rPr lang="en-US" sz="3200" dirty="0" err="1">
                <a:latin typeface="Arial" panose="020B0604020202020204" pitchFamily="34" charset="0"/>
                <a:cs typeface="Arial" panose="020B0604020202020204" pitchFamily="34" charset="0"/>
              </a:rPr>
              <a:t>Oviduntusam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fugitat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exersperum</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corum</a:t>
            </a:r>
            <a:r>
              <a:rPr lang="en-US" sz="3200" dirty="0">
                <a:latin typeface="Arial" panose="020B0604020202020204" pitchFamily="34" charset="0"/>
                <a:cs typeface="Arial" panose="020B0604020202020204" pitchFamily="34" charset="0"/>
              </a:rPr>
              <a:t> sam </a:t>
            </a:r>
            <a:r>
              <a:rPr lang="en-US" sz="3200" dirty="0" err="1">
                <a:latin typeface="Arial" panose="020B0604020202020204" pitchFamily="34" charset="0"/>
                <a:cs typeface="Arial" panose="020B0604020202020204" pitchFamily="34" charset="0"/>
              </a:rPr>
              <a:t>sitas</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officiat</a:t>
            </a:r>
            <a:r>
              <a:rPr lang="en-US" sz="3200" dirty="0">
                <a:latin typeface="Arial" panose="020B0604020202020204" pitchFamily="34" charset="0"/>
                <a:cs typeface="Arial" panose="020B0604020202020204" pitchFamily="34" charset="0"/>
              </a:rPr>
              <a:t> am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inust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dunt</a:t>
            </a:r>
            <a:r>
              <a:rPr lang="en-US" sz="3200" dirty="0">
                <a:latin typeface="Arial" panose="020B0604020202020204" pitchFamily="34" charset="0"/>
                <a:cs typeface="Arial" panose="020B0604020202020204" pitchFamily="34" charset="0"/>
              </a:rPr>
              <a:t> mint ut vel il </a:t>
            </a:r>
            <a:r>
              <a:rPr lang="en-US" sz="3200" dirty="0" err="1">
                <a:latin typeface="Arial" panose="020B0604020202020204" pitchFamily="34" charset="0"/>
                <a:cs typeface="Arial" panose="020B0604020202020204" pitchFamily="34" charset="0"/>
              </a:rPr>
              <a:t>mintis</a:t>
            </a:r>
            <a:r>
              <a:rPr lang="en-US" sz="3200" dirty="0">
                <a:latin typeface="Arial" panose="020B0604020202020204" pitchFamily="34" charset="0"/>
                <a:cs typeface="Arial" panose="020B0604020202020204" pitchFamily="34" charset="0"/>
              </a:rPr>
              <a:t> es vel maxim </a:t>
            </a:r>
            <a:r>
              <a:rPr lang="en-US" sz="3200" dirty="0" err="1">
                <a:latin typeface="Arial" panose="020B0604020202020204" pitchFamily="34" charset="0"/>
                <a:cs typeface="Arial" panose="020B0604020202020204" pitchFamily="34" charset="0"/>
              </a:rPr>
              <a:t>dolupiet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aborem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explitatur</a:t>
            </a:r>
            <a:r>
              <a:rPr lang="en-US" sz="3200" dirty="0">
                <a:latin typeface="Arial" panose="020B0604020202020204" pitchFamily="34" charset="0"/>
                <a:cs typeface="Arial" panose="020B0604020202020204" pitchFamily="34" charset="0"/>
              </a:rPr>
              <a:t> sum </a:t>
            </a:r>
            <a:r>
              <a:rPr lang="en-US" sz="3200" dirty="0" err="1">
                <a:latin typeface="Arial" panose="020B0604020202020204" pitchFamily="34" charset="0"/>
                <a:cs typeface="Arial" panose="020B0604020202020204" pitchFamily="34" charset="0"/>
              </a:rPr>
              <a:t>venihit</a:t>
            </a:r>
            <a:r>
              <a:rPr lang="en-US" sz="3200" dirty="0">
                <a:latin typeface="Arial" panose="020B0604020202020204" pitchFamily="34" charset="0"/>
                <a:cs typeface="Arial" panose="020B0604020202020204" pitchFamily="34" charset="0"/>
              </a:rPr>
              <a:t> quo con </a:t>
            </a:r>
            <a:r>
              <a:rPr lang="en-US" sz="3200" dirty="0" err="1">
                <a:latin typeface="Arial" panose="020B0604020202020204" pitchFamily="34" charset="0"/>
                <a:cs typeface="Arial" panose="020B0604020202020204" pitchFamily="34" charset="0"/>
              </a:rPr>
              <a:t>cusda</a:t>
            </a:r>
            <a:r>
              <a:rPr lang="en-US" sz="32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Quis </a:t>
            </a:r>
            <a:r>
              <a:rPr lang="en-US" sz="3200" dirty="0" err="1">
                <a:latin typeface="Arial" panose="020B0604020202020204" pitchFamily="34" charset="0"/>
                <a:cs typeface="Arial" panose="020B0604020202020204" pitchFamily="34" charset="0"/>
              </a:rPr>
              <a:t>nullitae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porunto</a:t>
            </a:r>
            <a:r>
              <a:rPr lang="en-US" sz="3200" dirty="0">
                <a:latin typeface="Arial" panose="020B0604020202020204" pitchFamily="34" charset="0"/>
                <a:cs typeface="Arial" panose="020B0604020202020204" pitchFamily="34" charset="0"/>
              </a:rPr>
              <a:t> mod </a:t>
            </a:r>
            <a:r>
              <a:rPr lang="en-US" sz="3200" dirty="0" err="1">
                <a:latin typeface="Arial" panose="020B0604020202020204" pitchFamily="34" charset="0"/>
                <a:cs typeface="Arial" panose="020B0604020202020204" pitchFamily="34" charset="0"/>
              </a:rPr>
              <a:t>maiorio</a:t>
            </a:r>
            <a:r>
              <a:rPr lang="en-US" sz="3200" dirty="0">
                <a:latin typeface="Arial" panose="020B0604020202020204" pitchFamily="34" charset="0"/>
                <a:cs typeface="Arial" panose="020B0604020202020204" pitchFamily="34" charset="0"/>
              </a:rPr>
              <a:t> ex es </a:t>
            </a:r>
            <a:r>
              <a:rPr lang="en-US" sz="3200" dirty="0" err="1">
                <a:latin typeface="Arial" panose="020B0604020202020204" pitchFamily="34" charset="0"/>
                <a:cs typeface="Arial" panose="020B0604020202020204" pitchFamily="34" charset="0"/>
              </a:rPr>
              <a:t>dolupis</a:t>
            </a:r>
            <a:endParaRPr lang="en-US" sz="32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2ED94CB9-0EA5-0949-9A16-A3B9F670D1D8}"/>
              </a:ext>
            </a:extLst>
          </p:cNvPr>
          <p:cNvSpPr/>
          <p:nvPr/>
        </p:nvSpPr>
        <p:spPr>
          <a:xfrm>
            <a:off x="17983200" y="8229601"/>
            <a:ext cx="15240000" cy="28803600"/>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EE8E935-1F76-7B41-A8A0-FA9A6DC4CBE3}"/>
              </a:ext>
            </a:extLst>
          </p:cNvPr>
          <p:cNvSpPr/>
          <p:nvPr/>
        </p:nvSpPr>
        <p:spPr>
          <a:xfrm>
            <a:off x="17983200" y="8229600"/>
            <a:ext cx="152400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panose="020B0604020202020204" pitchFamily="34" charset="0"/>
                <a:cs typeface="Arial" panose="020B0604020202020204" pitchFamily="34" charset="0"/>
              </a:rPr>
              <a:t>Results</a:t>
            </a:r>
            <a:endParaRPr lang="en-US" sz="60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1E18157A-849D-C64E-A21E-09BF4AEC930A}"/>
              </a:ext>
            </a:extLst>
          </p:cNvPr>
          <p:cNvSpPr/>
          <p:nvPr/>
        </p:nvSpPr>
        <p:spPr>
          <a:xfrm>
            <a:off x="34594800" y="8246984"/>
            <a:ext cx="15240000" cy="16047525"/>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59C470A-374F-3543-B16F-0BC89D36B0E4}"/>
              </a:ext>
            </a:extLst>
          </p:cNvPr>
          <p:cNvSpPr/>
          <p:nvPr/>
        </p:nvSpPr>
        <p:spPr>
          <a:xfrm>
            <a:off x="34594800" y="8229600"/>
            <a:ext cx="152400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panose="020B0604020202020204" pitchFamily="34" charset="0"/>
                <a:cs typeface="Arial" panose="020B0604020202020204" pitchFamily="34" charset="0"/>
              </a:rPr>
              <a:t>Conclusion</a:t>
            </a:r>
            <a:endParaRPr lang="en-US" sz="60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A23D0FE-114C-E340-AD79-35B3FA3F4902}"/>
              </a:ext>
            </a:extLst>
          </p:cNvPr>
          <p:cNvSpPr txBox="1"/>
          <p:nvPr/>
        </p:nvSpPr>
        <p:spPr>
          <a:xfrm>
            <a:off x="35280600" y="20413031"/>
            <a:ext cx="13868400"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Ga. Ro </a:t>
            </a:r>
            <a:r>
              <a:rPr lang="en-US" sz="3200" dirty="0" err="1">
                <a:latin typeface="Arial" panose="020B0604020202020204" pitchFamily="34" charset="0"/>
                <a:cs typeface="Arial" panose="020B0604020202020204" pitchFamily="34" charset="0"/>
              </a:rPr>
              <a:t>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versperum</a:t>
            </a:r>
            <a:r>
              <a:rPr lang="en-US" sz="3200" dirty="0">
                <a:latin typeface="Arial" panose="020B0604020202020204" pitchFamily="34" charset="0"/>
                <a:cs typeface="Arial" panose="020B0604020202020204" pitchFamily="34" charset="0"/>
              </a:rPr>
              <a:t> re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omnienderi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sinvele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stiam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sime</a:t>
            </a:r>
            <a:r>
              <a:rPr lang="en-US" sz="3200" dirty="0">
                <a:latin typeface="Arial" panose="020B0604020202020204" pitchFamily="34" charset="0"/>
                <a:cs typeface="Arial" panose="020B0604020202020204" pitchFamily="34" charset="0"/>
              </a:rPr>
              <a:t> sed que </a:t>
            </a:r>
            <a:r>
              <a:rPr lang="en-US" sz="3200" dirty="0" err="1">
                <a:latin typeface="Arial" panose="020B0604020202020204" pitchFamily="34" charset="0"/>
                <a:cs typeface="Arial" panose="020B0604020202020204" pitchFamily="34" charset="0"/>
              </a:rPr>
              <a:t>occupta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temquia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nobisciur</a:t>
            </a:r>
            <a:r>
              <a:rPr lang="en-US" sz="32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Quis </a:t>
            </a:r>
            <a:r>
              <a:rPr lang="en-US" sz="3200" dirty="0" err="1">
                <a:latin typeface="Arial" panose="020B0604020202020204" pitchFamily="34" charset="0"/>
                <a:cs typeface="Arial" panose="020B0604020202020204" pitchFamily="34" charset="0"/>
              </a:rPr>
              <a:t>dolenem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oluptam</a:t>
            </a:r>
            <a:r>
              <a:rPr lang="en-US" sz="3200" dirty="0">
                <a:latin typeface="Arial" panose="020B0604020202020204" pitchFamily="34" charset="0"/>
                <a:cs typeface="Arial" panose="020B0604020202020204" pitchFamily="34" charset="0"/>
              </a:rPr>
              <a:t> ne </a:t>
            </a:r>
            <a:r>
              <a:rPr lang="en-US" sz="3200" dirty="0" err="1">
                <a:latin typeface="Arial" panose="020B0604020202020204" pitchFamily="34" charset="0"/>
                <a:cs typeface="Arial" panose="020B0604020202020204" pitchFamily="34" charset="0"/>
              </a:rPr>
              <a:t>nonessumqui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doluptatem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exeribus</a:t>
            </a:r>
            <a:r>
              <a:rPr lang="en-US" sz="3200" dirty="0">
                <a:latin typeface="Arial" panose="020B0604020202020204" pitchFamily="34" charset="0"/>
                <a:cs typeface="Arial" panose="020B0604020202020204" pitchFamily="34" charset="0"/>
              </a:rPr>
              <a:t> id </a:t>
            </a:r>
            <a:r>
              <a:rPr lang="en-US" sz="3200" dirty="0" err="1">
                <a:latin typeface="Arial" panose="020B0604020202020204" pitchFamily="34" charset="0"/>
                <a:cs typeface="Arial" panose="020B0604020202020204" pitchFamily="34" charset="0"/>
              </a:rPr>
              <a:t>eveliquam</a:t>
            </a:r>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Ga. Ro </a:t>
            </a:r>
            <a:r>
              <a:rPr lang="en-US" sz="3200" dirty="0" err="1">
                <a:latin typeface="Arial" panose="020B0604020202020204" pitchFamily="34" charset="0"/>
                <a:cs typeface="Arial" panose="020B0604020202020204" pitchFamily="34" charset="0"/>
              </a:rPr>
              <a:t>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versperum</a:t>
            </a:r>
            <a:r>
              <a:rPr lang="en-US" sz="3200" dirty="0">
                <a:latin typeface="Arial" panose="020B0604020202020204" pitchFamily="34" charset="0"/>
                <a:cs typeface="Arial" panose="020B0604020202020204" pitchFamily="34" charset="0"/>
              </a:rPr>
              <a:t> re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omnienderi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sinvele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stiam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sime</a:t>
            </a:r>
            <a:r>
              <a:rPr lang="en-US" sz="3200" dirty="0">
                <a:latin typeface="Arial" panose="020B0604020202020204" pitchFamily="34" charset="0"/>
                <a:cs typeface="Arial" panose="020B0604020202020204" pitchFamily="34" charset="0"/>
              </a:rPr>
              <a:t> sed que </a:t>
            </a:r>
            <a:r>
              <a:rPr lang="en-US" sz="3200" dirty="0" err="1">
                <a:latin typeface="Arial" panose="020B0604020202020204" pitchFamily="34" charset="0"/>
                <a:cs typeface="Arial" panose="020B0604020202020204" pitchFamily="34" charset="0"/>
              </a:rPr>
              <a:t>occupta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temquia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nobisciur</a:t>
            </a:r>
            <a:r>
              <a:rPr lang="en-US" sz="32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Quis </a:t>
            </a:r>
            <a:r>
              <a:rPr lang="en-US" sz="3200" dirty="0" err="1">
                <a:latin typeface="Arial" panose="020B0604020202020204" pitchFamily="34" charset="0"/>
                <a:cs typeface="Arial" panose="020B0604020202020204" pitchFamily="34" charset="0"/>
              </a:rPr>
              <a:t>dolenem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oluptam</a:t>
            </a:r>
            <a:r>
              <a:rPr lang="en-US" sz="3200" dirty="0">
                <a:latin typeface="Arial" panose="020B0604020202020204" pitchFamily="34" charset="0"/>
                <a:cs typeface="Arial" panose="020B0604020202020204" pitchFamily="34" charset="0"/>
              </a:rPr>
              <a:t> ne </a:t>
            </a:r>
            <a:r>
              <a:rPr lang="en-US" sz="3200" dirty="0" err="1">
                <a:latin typeface="Arial" panose="020B0604020202020204" pitchFamily="34" charset="0"/>
                <a:cs typeface="Arial" panose="020B0604020202020204" pitchFamily="34" charset="0"/>
              </a:rPr>
              <a:t>nonessumqui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doluptatem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exeribus</a:t>
            </a:r>
            <a:r>
              <a:rPr lang="en-US" sz="3200" dirty="0">
                <a:latin typeface="Arial" panose="020B0604020202020204" pitchFamily="34" charset="0"/>
                <a:cs typeface="Arial" panose="020B0604020202020204" pitchFamily="34" charset="0"/>
              </a:rPr>
              <a:t> id</a:t>
            </a:r>
          </a:p>
        </p:txBody>
      </p:sp>
      <p:sp>
        <p:nvSpPr>
          <p:cNvPr id="19" name="Rectangle 18">
            <a:extLst>
              <a:ext uri="{FF2B5EF4-FFF2-40B4-BE49-F238E27FC236}">
                <a16:creationId xmlns:a16="http://schemas.microsoft.com/office/drawing/2014/main" id="{306728DD-3024-1B4C-94BC-95C541653A9E}"/>
              </a:ext>
            </a:extLst>
          </p:cNvPr>
          <p:cNvSpPr/>
          <p:nvPr/>
        </p:nvSpPr>
        <p:spPr>
          <a:xfrm>
            <a:off x="34594800" y="25108383"/>
            <a:ext cx="15240000" cy="5905332"/>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1CEC3C6-A0A1-964B-B8A8-C834154687AF}"/>
              </a:ext>
            </a:extLst>
          </p:cNvPr>
          <p:cNvSpPr/>
          <p:nvPr/>
        </p:nvSpPr>
        <p:spPr>
          <a:xfrm>
            <a:off x="34594800" y="25108384"/>
            <a:ext cx="152400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Acknowledgments</a:t>
            </a:r>
            <a:endParaRPr lang="en-US" sz="600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74A298CE-07C7-084B-B72C-D7D120AA24D1}"/>
              </a:ext>
            </a:extLst>
          </p:cNvPr>
          <p:cNvSpPr txBox="1"/>
          <p:nvPr/>
        </p:nvSpPr>
        <p:spPr>
          <a:xfrm>
            <a:off x="35280600" y="26969842"/>
            <a:ext cx="13868400" cy="3539430"/>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aperorepe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autatem</a:t>
            </a:r>
            <a:r>
              <a:rPr lang="en-US" sz="3200" dirty="0">
                <a:latin typeface="Arial" panose="020B0604020202020204" pitchFamily="34" charset="0"/>
                <a:cs typeface="Arial" panose="020B0604020202020204" pitchFamily="34" charset="0"/>
              </a:rPr>
              <a:t> voles int odic </a:t>
            </a:r>
            <a:r>
              <a:rPr lang="en-US" sz="3200" dirty="0" err="1">
                <a:latin typeface="Arial" panose="020B0604020202020204" pitchFamily="34" charset="0"/>
                <a:cs typeface="Arial" panose="020B0604020202020204" pitchFamily="34" charset="0"/>
              </a:rPr>
              <a:t>tem</a:t>
            </a:r>
            <a:r>
              <a:rPr lang="en-US" sz="3200" dirty="0">
                <a:latin typeface="Arial" panose="020B0604020202020204" pitchFamily="34" charset="0"/>
                <a:cs typeface="Arial" panose="020B0604020202020204" pitchFamily="34" charset="0"/>
              </a:rPr>
              <a:t> nis </a:t>
            </a:r>
            <a:r>
              <a:rPr lang="en-US" sz="3200" dirty="0" err="1">
                <a:latin typeface="Arial" panose="020B0604020202020204" pitchFamily="34" charset="0"/>
                <a:cs typeface="Arial" panose="020B0604020202020204" pitchFamily="34" charset="0"/>
              </a:rPr>
              <a:t>dolorrum</a:t>
            </a:r>
            <a:r>
              <a:rPr lang="en-US" sz="3200" dirty="0">
                <a:latin typeface="Arial" panose="020B0604020202020204" pitchFamily="34" charset="0"/>
                <a:cs typeface="Arial" panose="020B0604020202020204" pitchFamily="34" charset="0"/>
              </a:rPr>
              <a:t> que cores </a:t>
            </a:r>
            <a:r>
              <a:rPr lang="en-US" sz="3200" dirty="0" err="1">
                <a:latin typeface="Arial" panose="020B0604020202020204" pitchFamily="34" charset="0"/>
                <a:cs typeface="Arial" panose="020B0604020202020204" pitchFamily="34" charset="0"/>
              </a:rPr>
              <a:t>doluptaturi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utemolorum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imusam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idendaecabo</a:t>
            </a:r>
            <a:r>
              <a:rPr lang="en-US" sz="3200" dirty="0">
                <a:latin typeface="Arial" panose="020B0604020202020204" pitchFamily="34" charset="0"/>
                <a:cs typeface="Arial" panose="020B0604020202020204" pitchFamily="34" charset="0"/>
              </a:rPr>
              <a:t>. Nam quo </a:t>
            </a:r>
            <a:r>
              <a:rPr lang="en-US" sz="3200" dirty="0" err="1">
                <a:latin typeface="Arial" panose="020B0604020202020204" pitchFamily="34" charset="0"/>
                <a:cs typeface="Arial" panose="020B0604020202020204" pitchFamily="34" charset="0"/>
              </a:rPr>
              <a:t>moluptatur</a:t>
            </a:r>
            <a:r>
              <a:rPr lang="en-US" sz="3200" dirty="0">
                <a:latin typeface="Arial" panose="020B0604020202020204" pitchFamily="34" charset="0"/>
                <a:cs typeface="Arial" panose="020B0604020202020204" pitchFamily="34" charset="0"/>
              </a:rPr>
              <a:t>?</a:t>
            </a:r>
          </a:p>
        </p:txBody>
      </p:sp>
      <p:sp>
        <p:nvSpPr>
          <p:cNvPr id="22" name="Rectangle 21">
            <a:extLst>
              <a:ext uri="{FF2B5EF4-FFF2-40B4-BE49-F238E27FC236}">
                <a16:creationId xmlns:a16="http://schemas.microsoft.com/office/drawing/2014/main" id="{54B3CC67-6308-3A40-A153-2DC8481A1C10}"/>
              </a:ext>
            </a:extLst>
          </p:cNvPr>
          <p:cNvSpPr/>
          <p:nvPr/>
        </p:nvSpPr>
        <p:spPr>
          <a:xfrm>
            <a:off x="34594800" y="31809255"/>
            <a:ext cx="15240000" cy="5223945"/>
          </a:xfrm>
          <a:prstGeom prst="rect">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BD28B2E-EB3C-4243-98EF-FED959248E29}"/>
              </a:ext>
            </a:extLst>
          </p:cNvPr>
          <p:cNvSpPr/>
          <p:nvPr/>
        </p:nvSpPr>
        <p:spPr>
          <a:xfrm>
            <a:off x="34594800" y="31809256"/>
            <a:ext cx="152400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panose="020B0604020202020204" pitchFamily="34" charset="0"/>
                <a:cs typeface="Arial" panose="020B0604020202020204" pitchFamily="34" charset="0"/>
              </a:rPr>
              <a:t>References</a:t>
            </a:r>
            <a:endParaRPr lang="en-US" sz="60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F233BEC-D918-0A48-8894-42A92980A8AA}"/>
              </a:ext>
            </a:extLst>
          </p:cNvPr>
          <p:cNvSpPr txBox="1"/>
          <p:nvPr/>
        </p:nvSpPr>
        <p:spPr>
          <a:xfrm>
            <a:off x="35280599" y="33564577"/>
            <a:ext cx="13868400" cy="2785378"/>
          </a:xfrm>
          <a:prstGeom prst="rect">
            <a:avLst/>
          </a:prstGeom>
          <a:noFill/>
        </p:spPr>
        <p:txBody>
          <a:bodyPr wrap="square" rtlCol="0">
            <a:spAutoFit/>
          </a:bodyPr>
          <a:lstStyle/>
          <a:p>
            <a:r>
              <a:rPr lang="en-US" sz="2500" dirty="0" err="1">
                <a:latin typeface="Arial" panose="020B0604020202020204" pitchFamily="34" charset="0"/>
                <a:cs typeface="Arial" panose="020B0604020202020204" pitchFamily="34" charset="0"/>
              </a:rPr>
              <a:t>Vitam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voloria</a:t>
            </a:r>
            <a:r>
              <a:rPr lang="en-US" sz="2500" dirty="0">
                <a:latin typeface="Arial" panose="020B0604020202020204" pitchFamily="34" charset="0"/>
                <a:cs typeface="Arial" panose="020B0604020202020204" pitchFamily="34" charset="0"/>
              </a:rPr>
              <a:t> con et, cum </a:t>
            </a:r>
            <a:r>
              <a:rPr lang="en-US" sz="2500" dirty="0" err="1">
                <a:latin typeface="Arial" panose="020B0604020202020204" pitchFamily="34" charset="0"/>
                <a:cs typeface="Arial" panose="020B0604020202020204" pitchFamily="34" charset="0"/>
              </a:rPr>
              <a:t>laboreium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nam</a:t>
            </a:r>
            <a:r>
              <a:rPr lang="en-US" sz="2500" dirty="0">
                <a:latin typeface="Arial" panose="020B0604020202020204" pitchFamily="34" charset="0"/>
                <a:cs typeface="Arial" panose="020B0604020202020204" pitchFamily="34" charset="0"/>
              </a:rPr>
              <a:t> cum, quat </a:t>
            </a:r>
            <a:r>
              <a:rPr lang="en-US" sz="2500" dirty="0" err="1">
                <a:latin typeface="Arial" panose="020B0604020202020204" pitchFamily="34" charset="0"/>
                <a:cs typeface="Arial" panose="020B0604020202020204" pitchFamily="34" charset="0"/>
              </a:rPr>
              <a:t>paris</a:t>
            </a:r>
            <a:r>
              <a:rPr lang="en-US" sz="2500" dirty="0">
                <a:latin typeface="Arial" panose="020B0604020202020204" pitchFamily="34" charset="0"/>
                <a:cs typeface="Arial" panose="020B0604020202020204" pitchFamily="34" charset="0"/>
              </a:rPr>
              <a:t> as core </a:t>
            </a:r>
            <a:r>
              <a:rPr lang="en-US" sz="2500" dirty="0" err="1">
                <a:latin typeface="Arial" panose="020B0604020202020204" pitchFamily="34" charset="0"/>
                <a:cs typeface="Arial" panose="020B0604020202020204" pitchFamily="34" charset="0"/>
              </a:rPr>
              <a:t>volorest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sust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exceatur</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antio</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ea</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voluptas</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eumquatendit</a:t>
            </a:r>
            <a:r>
              <a:rPr lang="en-US" sz="2500" dirty="0">
                <a:latin typeface="Arial" panose="020B0604020202020204" pitchFamily="34" charset="0"/>
                <a:cs typeface="Arial" panose="020B0604020202020204" pitchFamily="34" charset="0"/>
              </a:rPr>
              <a:t> quas </a:t>
            </a:r>
            <a:r>
              <a:rPr lang="en-US" sz="2500" dirty="0" err="1">
                <a:latin typeface="Arial" panose="020B0604020202020204" pitchFamily="34" charset="0"/>
                <a:cs typeface="Arial" panose="020B0604020202020204" pitchFamily="34" charset="0"/>
              </a:rPr>
              <a:t>doluptatet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aut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landignam</a:t>
            </a:r>
            <a:r>
              <a:rPr lang="en-US" sz="2500" dirty="0">
                <a:latin typeface="Arial" panose="020B0604020202020204" pitchFamily="34" charset="0"/>
                <a:cs typeface="Arial" panose="020B0604020202020204" pitchFamily="34" charset="0"/>
              </a:rPr>
              <a:t> que </a:t>
            </a:r>
            <a:r>
              <a:rPr lang="en-US" sz="2500" dirty="0" err="1">
                <a:latin typeface="Arial" panose="020B0604020202020204" pitchFamily="34" charset="0"/>
                <a:cs typeface="Arial" panose="020B0604020202020204" pitchFamily="34" charset="0"/>
              </a:rPr>
              <a:t>lantur</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sania</a:t>
            </a:r>
            <a:r>
              <a:rPr lang="en-US" sz="2500" dirty="0">
                <a:latin typeface="Arial" panose="020B0604020202020204" pitchFamily="34" charset="0"/>
                <a:cs typeface="Arial" panose="020B0604020202020204" pitchFamily="34" charset="0"/>
              </a:rPr>
              <a:t> dem </a:t>
            </a:r>
            <a:r>
              <a:rPr lang="en-US" sz="2500" dirty="0" err="1">
                <a:latin typeface="Arial" panose="020B0604020202020204" pitchFamily="34" charset="0"/>
                <a:cs typeface="Arial" panose="020B0604020202020204" pitchFamily="34" charset="0"/>
              </a:rPr>
              <a:t>escidit</a:t>
            </a:r>
            <a:r>
              <a:rPr lang="en-US" sz="2500" dirty="0">
                <a:latin typeface="Arial" panose="020B0604020202020204" pitchFamily="34" charset="0"/>
                <a:cs typeface="Arial" panose="020B0604020202020204" pitchFamily="34" charset="0"/>
              </a:rPr>
              <a:t> min </a:t>
            </a:r>
            <a:r>
              <a:rPr lang="en-US" sz="2500" dirty="0" err="1">
                <a:latin typeface="Arial" panose="020B0604020202020204" pitchFamily="34" charset="0"/>
                <a:cs typeface="Arial" panose="020B0604020202020204" pitchFamily="34" charset="0"/>
              </a:rPr>
              <a:t>reruptiaero</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velis</a:t>
            </a:r>
            <a:r>
              <a:rPr lang="en-US" sz="2500" dirty="0">
                <a:latin typeface="Arial" panose="020B0604020202020204" pitchFamily="34" charset="0"/>
                <a:cs typeface="Arial" panose="020B0604020202020204" pitchFamily="34" charset="0"/>
              </a:rPr>
              <a:t> maximus </a:t>
            </a:r>
            <a:r>
              <a:rPr lang="en-US" sz="2500" dirty="0" err="1">
                <a:latin typeface="Arial" panose="020B0604020202020204" pitchFamily="34" charset="0"/>
                <a:cs typeface="Arial" panose="020B0604020202020204" pitchFamily="34" charset="0"/>
              </a:rPr>
              <a:t>aut</a:t>
            </a:r>
            <a:r>
              <a:rPr lang="en-US" sz="2500" dirty="0">
                <a:latin typeface="Arial" panose="020B0604020202020204" pitchFamily="34" charset="0"/>
                <a:cs typeface="Arial" panose="020B0604020202020204" pitchFamily="34" charset="0"/>
              </a:rPr>
              <a:t> que pe </a:t>
            </a:r>
            <a:r>
              <a:rPr lang="en-US" sz="2500" dirty="0" err="1">
                <a:latin typeface="Arial" panose="020B0604020202020204" pitchFamily="34" charset="0"/>
                <a:cs typeface="Arial" panose="020B0604020202020204" pitchFamily="34" charset="0"/>
              </a:rPr>
              <a:t>aliquas</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sequidisit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omnient</a:t>
            </a:r>
            <a:r>
              <a:rPr lang="en-US" sz="2500" dirty="0">
                <a:latin typeface="Arial" panose="020B0604020202020204" pitchFamily="34" charset="0"/>
                <a:cs typeface="Arial" panose="020B0604020202020204" pitchFamily="34" charset="0"/>
              </a:rPr>
              <a:t> hit lam </a:t>
            </a:r>
            <a:r>
              <a:rPr lang="en-US" sz="2500" dirty="0" err="1">
                <a:latin typeface="Arial" panose="020B0604020202020204" pitchFamily="34" charset="0"/>
                <a:cs typeface="Arial" panose="020B0604020202020204" pitchFamily="34" charset="0"/>
              </a:rPr>
              <a:t>eicias</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modio</a:t>
            </a:r>
            <a:r>
              <a:rPr lang="en-US" sz="2500" dirty="0">
                <a:latin typeface="Arial" panose="020B0604020202020204" pitchFamily="34" charset="0"/>
                <a:cs typeface="Arial" panose="020B0604020202020204" pitchFamily="34" charset="0"/>
              </a:rPr>
              <a:t> con nisin </a:t>
            </a:r>
            <a:r>
              <a:rPr lang="en-US" sz="2500" dirty="0" err="1">
                <a:latin typeface="Arial" panose="020B0604020202020204" pitchFamily="34" charset="0"/>
                <a:cs typeface="Arial" panose="020B0604020202020204" pitchFamily="34" charset="0"/>
              </a:rPr>
              <a:t>pediam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ent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cust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accaborit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odio</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corehen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dendae</a:t>
            </a:r>
            <a:r>
              <a:rPr lang="en-US" sz="2500" dirty="0">
                <a:latin typeface="Arial" panose="020B0604020202020204" pitchFamily="34" charset="0"/>
                <a:cs typeface="Arial" panose="020B0604020202020204" pitchFamily="34" charset="0"/>
              </a:rPr>
              <a:t> nonet </a:t>
            </a:r>
            <a:r>
              <a:rPr lang="en-US" sz="2500" dirty="0" err="1">
                <a:latin typeface="Arial" panose="020B0604020202020204" pitchFamily="34" charset="0"/>
                <a:cs typeface="Arial" panose="020B0604020202020204" pitchFamily="34" charset="0"/>
              </a:rPr>
              <a:t>eliquam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aperorepe</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autatem</a:t>
            </a:r>
            <a:r>
              <a:rPr lang="en-US" sz="2500" dirty="0">
                <a:latin typeface="Arial" panose="020B0604020202020204" pitchFamily="34" charset="0"/>
                <a:cs typeface="Arial" panose="020B0604020202020204" pitchFamily="34" charset="0"/>
              </a:rPr>
              <a:t> voles int odic </a:t>
            </a:r>
            <a:r>
              <a:rPr lang="en-US" sz="2500" dirty="0" err="1">
                <a:latin typeface="Arial" panose="020B0604020202020204" pitchFamily="34" charset="0"/>
                <a:cs typeface="Arial" panose="020B0604020202020204" pitchFamily="34" charset="0"/>
              </a:rPr>
              <a:t>tem</a:t>
            </a:r>
            <a:r>
              <a:rPr lang="en-US" sz="2500" dirty="0">
                <a:latin typeface="Arial" panose="020B0604020202020204" pitchFamily="34" charset="0"/>
                <a:cs typeface="Arial" panose="020B0604020202020204" pitchFamily="34" charset="0"/>
              </a:rPr>
              <a:t> nis </a:t>
            </a:r>
            <a:r>
              <a:rPr lang="en-US" sz="2500" dirty="0" err="1">
                <a:latin typeface="Arial" panose="020B0604020202020204" pitchFamily="34" charset="0"/>
                <a:cs typeface="Arial" panose="020B0604020202020204" pitchFamily="34" charset="0"/>
              </a:rPr>
              <a:t>dolorrum</a:t>
            </a:r>
            <a:r>
              <a:rPr lang="en-US" sz="2500" dirty="0">
                <a:latin typeface="Arial" panose="020B0604020202020204" pitchFamily="34" charset="0"/>
                <a:cs typeface="Arial" panose="020B0604020202020204" pitchFamily="34" charset="0"/>
              </a:rPr>
              <a:t> que cores </a:t>
            </a:r>
            <a:r>
              <a:rPr lang="en-US" sz="2500" dirty="0" err="1">
                <a:latin typeface="Arial" panose="020B0604020202020204" pitchFamily="34" charset="0"/>
                <a:cs typeface="Arial" panose="020B0604020202020204" pitchFamily="34" charset="0"/>
              </a:rPr>
              <a:t>doluptaturi</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utemolorum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imusam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idendaecabo</a:t>
            </a:r>
            <a:r>
              <a:rPr lang="en-US" sz="2500" dirty="0">
                <a:latin typeface="Arial" panose="020B0604020202020204" pitchFamily="34" charset="0"/>
                <a:cs typeface="Arial" panose="020B0604020202020204" pitchFamily="34" charset="0"/>
              </a:rPr>
              <a:t>. Nam quo </a:t>
            </a:r>
            <a:r>
              <a:rPr lang="en-US" sz="2500" dirty="0" err="1">
                <a:latin typeface="Arial" panose="020B0604020202020204" pitchFamily="34" charset="0"/>
                <a:cs typeface="Arial" panose="020B0604020202020204" pitchFamily="34" charset="0"/>
              </a:rPr>
              <a:t>moluptatur</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eicias</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modio</a:t>
            </a:r>
            <a:r>
              <a:rPr lang="en-US" sz="2500" dirty="0">
                <a:latin typeface="Arial" panose="020B0604020202020204" pitchFamily="34" charset="0"/>
                <a:cs typeface="Arial" panose="020B0604020202020204" pitchFamily="34" charset="0"/>
              </a:rPr>
              <a:t> con nisin </a:t>
            </a:r>
            <a:r>
              <a:rPr lang="en-US" sz="2500" dirty="0" err="1">
                <a:latin typeface="Arial" panose="020B0604020202020204" pitchFamily="34" charset="0"/>
                <a:cs typeface="Arial" panose="020B0604020202020204" pitchFamily="34" charset="0"/>
              </a:rPr>
              <a:t>pediam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ent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cust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accaborit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odio</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corehen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dendae</a:t>
            </a:r>
            <a:r>
              <a:rPr lang="en-US" sz="2500" dirty="0">
                <a:latin typeface="Arial" panose="020B0604020202020204" pitchFamily="34" charset="0"/>
                <a:cs typeface="Arial" panose="020B0604020202020204" pitchFamily="34" charset="0"/>
              </a:rPr>
              <a:t> nonet </a:t>
            </a:r>
            <a:r>
              <a:rPr lang="en-US" sz="2500" dirty="0" err="1">
                <a:latin typeface="Arial" panose="020B0604020202020204" pitchFamily="34" charset="0"/>
                <a:cs typeface="Arial" panose="020B0604020202020204" pitchFamily="34" charset="0"/>
              </a:rPr>
              <a:t>eliquam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aperorepe</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autatem</a:t>
            </a:r>
            <a:r>
              <a:rPr lang="en-US" sz="2500" dirty="0">
                <a:latin typeface="Arial" panose="020B0604020202020204" pitchFamily="34" charset="0"/>
                <a:cs typeface="Arial" panose="020B0604020202020204" pitchFamily="34" charset="0"/>
              </a:rPr>
              <a:t> voles int odic </a:t>
            </a:r>
            <a:r>
              <a:rPr lang="en-US" sz="2500" dirty="0" err="1">
                <a:latin typeface="Arial" panose="020B0604020202020204" pitchFamily="34" charset="0"/>
                <a:cs typeface="Arial" panose="020B0604020202020204" pitchFamily="34" charset="0"/>
              </a:rPr>
              <a:t>tem</a:t>
            </a:r>
            <a:r>
              <a:rPr lang="en-US" sz="2500" dirty="0">
                <a:latin typeface="Arial" panose="020B0604020202020204" pitchFamily="34" charset="0"/>
                <a:cs typeface="Arial" panose="020B0604020202020204" pitchFamily="34" charset="0"/>
              </a:rPr>
              <a:t> nis </a:t>
            </a:r>
            <a:r>
              <a:rPr lang="en-US" sz="2500" dirty="0" err="1">
                <a:latin typeface="Arial" panose="020B0604020202020204" pitchFamily="34" charset="0"/>
                <a:cs typeface="Arial" panose="020B0604020202020204" pitchFamily="34" charset="0"/>
              </a:rPr>
              <a:t>dolorrum</a:t>
            </a:r>
            <a:r>
              <a:rPr lang="en-US" sz="2500" dirty="0">
                <a:latin typeface="Arial" panose="020B0604020202020204" pitchFamily="34" charset="0"/>
                <a:cs typeface="Arial" panose="020B0604020202020204" pitchFamily="34" charset="0"/>
              </a:rPr>
              <a:t> que</a:t>
            </a:r>
          </a:p>
        </p:txBody>
      </p:sp>
      <p:pic>
        <p:nvPicPr>
          <p:cNvPr id="30" name="Picture 29">
            <a:extLst>
              <a:ext uri="{FF2B5EF4-FFF2-40B4-BE49-F238E27FC236}">
                <a16:creationId xmlns:a16="http://schemas.microsoft.com/office/drawing/2014/main" id="{2407EA93-AB7C-7844-8E30-51871FBF8D7C}"/>
              </a:ext>
            </a:extLst>
          </p:cNvPr>
          <p:cNvPicPr>
            <a:picLocks noChangeAspect="1"/>
          </p:cNvPicPr>
          <p:nvPr/>
        </p:nvPicPr>
        <p:blipFill>
          <a:blip r:embed="rId2"/>
          <a:stretch>
            <a:fillRect/>
          </a:stretch>
        </p:blipFill>
        <p:spPr>
          <a:xfrm>
            <a:off x="34594800" y="1478585"/>
            <a:ext cx="12039600" cy="1736764"/>
          </a:xfrm>
          <a:prstGeom prst="rect">
            <a:avLst/>
          </a:prstGeom>
        </p:spPr>
      </p:pic>
      <p:sp>
        <p:nvSpPr>
          <p:cNvPr id="31" name="Rectangle 30">
            <a:extLst>
              <a:ext uri="{FF2B5EF4-FFF2-40B4-BE49-F238E27FC236}">
                <a16:creationId xmlns:a16="http://schemas.microsoft.com/office/drawing/2014/main" id="{E236E1FC-BF14-3F49-AD92-BE6FD0993A8C}"/>
              </a:ext>
            </a:extLst>
          </p:cNvPr>
          <p:cNvSpPr/>
          <p:nvPr/>
        </p:nvSpPr>
        <p:spPr>
          <a:xfrm>
            <a:off x="34594800" y="3672550"/>
            <a:ext cx="10332720" cy="329473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
        <p:nvSpPr>
          <p:cNvPr id="32" name="Oval 31">
            <a:extLst>
              <a:ext uri="{FF2B5EF4-FFF2-40B4-BE49-F238E27FC236}">
                <a16:creationId xmlns:a16="http://schemas.microsoft.com/office/drawing/2014/main" id="{06E2303A-ADC6-B040-8A0D-1941AC8C46B7}"/>
              </a:ext>
            </a:extLst>
          </p:cNvPr>
          <p:cNvSpPr/>
          <p:nvPr/>
        </p:nvSpPr>
        <p:spPr>
          <a:xfrm>
            <a:off x="45628560" y="3672550"/>
            <a:ext cx="4206239" cy="329473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
        <p:nvSpPr>
          <p:cNvPr id="29" name="TextBox 28">
            <a:extLst>
              <a:ext uri="{FF2B5EF4-FFF2-40B4-BE49-F238E27FC236}">
                <a16:creationId xmlns:a16="http://schemas.microsoft.com/office/drawing/2014/main" id="{CF812447-AF32-174B-A1C0-8F47BB58F5E6}"/>
              </a:ext>
            </a:extLst>
          </p:cNvPr>
          <p:cNvSpPr txBox="1"/>
          <p:nvPr/>
        </p:nvSpPr>
        <p:spPr>
          <a:xfrm>
            <a:off x="18770599" y="22564482"/>
            <a:ext cx="13868400"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200" dirty="0" err="1">
                <a:latin typeface="Arial" panose="020B0604020202020204" pitchFamily="34" charset="0"/>
                <a:cs typeface="Arial" panose="020B0604020202020204" pitchFamily="34" charset="0"/>
              </a:rPr>
              <a:t>Alicimp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oriaeperum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iusaeped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et ut </a:t>
            </a:r>
            <a:r>
              <a:rPr lang="en-US" sz="3200" dirty="0" err="1">
                <a:latin typeface="Arial" panose="020B0604020202020204" pitchFamily="34" charset="0"/>
                <a:cs typeface="Arial" panose="020B0604020202020204" pitchFamily="34" charset="0"/>
              </a:rPr>
              <a:t>abor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ame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utatur</a:t>
            </a:r>
            <a:r>
              <a:rPr lang="en-US" sz="3200" dirty="0">
                <a:latin typeface="Arial" panose="020B0604020202020204" pitchFamily="34" charset="0"/>
                <a:cs typeface="Arial" panose="020B0604020202020204" pitchFamily="34" charset="0"/>
              </a:rPr>
              <a:t> as senet a </a:t>
            </a:r>
            <a:r>
              <a:rPr lang="en-US" sz="3200" dirty="0" err="1">
                <a:latin typeface="Arial" panose="020B0604020202020204" pitchFamily="34" charset="0"/>
                <a:cs typeface="Arial" panose="020B0604020202020204" pitchFamily="34" charset="0"/>
              </a:rPr>
              <a:t>quibus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quamus</a:t>
            </a:r>
            <a:r>
              <a:rPr lang="en-US" sz="32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Arum es </a:t>
            </a:r>
            <a:r>
              <a:rPr lang="en-US" sz="3200" dirty="0" err="1">
                <a:latin typeface="Arial" panose="020B0604020202020204" pitchFamily="34" charset="0"/>
                <a:cs typeface="Arial" panose="020B0604020202020204" pitchFamily="34" charset="0"/>
              </a:rPr>
              <a:t>endellu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pisquia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aditatur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earupid</a:t>
            </a:r>
            <a:r>
              <a:rPr lang="en-US" sz="3200" dirty="0">
                <a:latin typeface="Arial" panose="020B0604020202020204" pitchFamily="34" charset="0"/>
                <a:cs typeface="Arial" panose="020B0604020202020204" pitchFamily="34" charset="0"/>
              </a:rPr>
              <a:t> quo </a:t>
            </a:r>
            <a:r>
              <a:rPr lang="en-US" sz="3200" dirty="0" err="1">
                <a:latin typeface="Arial" panose="020B0604020202020204" pitchFamily="34" charset="0"/>
                <a:cs typeface="Arial" panose="020B0604020202020204" pitchFamily="34" charset="0"/>
              </a:rPr>
              <a:t>quunt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odigniscil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verios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nonsequam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duciis</a:t>
            </a:r>
            <a:r>
              <a:rPr lang="en-US" sz="3200" dirty="0">
                <a:latin typeface="Arial" panose="020B0604020202020204" pitchFamily="34" charset="0"/>
                <a:cs typeface="Arial" panose="020B0604020202020204" pitchFamily="34" charset="0"/>
              </a:rPr>
              <a:t> et</a:t>
            </a:r>
          </a:p>
          <a:p>
            <a:endParaRPr lang="en-US" sz="3200" dirty="0">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ED81B2BC-48ED-0D4A-8526-EBF10CBBD854}"/>
              </a:ext>
            </a:extLst>
          </p:cNvPr>
          <p:cNvSpPr/>
          <p:nvPr/>
        </p:nvSpPr>
        <p:spPr>
          <a:xfrm>
            <a:off x="18669000" y="18055892"/>
            <a:ext cx="6568439"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Arial" panose="020B0604020202020204" pitchFamily="34" charset="0"/>
                <a:cs typeface="Arial" panose="020B0604020202020204" pitchFamily="34" charset="0"/>
              </a:rPr>
              <a:t>figures</a:t>
            </a:r>
          </a:p>
        </p:txBody>
      </p:sp>
      <p:sp>
        <p:nvSpPr>
          <p:cNvPr id="35" name="Rectangle 34">
            <a:extLst>
              <a:ext uri="{FF2B5EF4-FFF2-40B4-BE49-F238E27FC236}">
                <a16:creationId xmlns:a16="http://schemas.microsoft.com/office/drawing/2014/main" id="{217788B5-58CC-6841-BF10-2643EB3239B8}"/>
              </a:ext>
            </a:extLst>
          </p:cNvPr>
          <p:cNvSpPr/>
          <p:nvPr/>
        </p:nvSpPr>
        <p:spPr>
          <a:xfrm>
            <a:off x="18669000" y="26382012"/>
            <a:ext cx="13868400" cy="528997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36" name="TextBox 35">
            <a:extLst>
              <a:ext uri="{FF2B5EF4-FFF2-40B4-BE49-F238E27FC236}">
                <a16:creationId xmlns:a16="http://schemas.microsoft.com/office/drawing/2014/main" id="{80386121-76E6-3744-A387-8900ACBDCF2A}"/>
              </a:ext>
            </a:extLst>
          </p:cNvPr>
          <p:cNvSpPr txBox="1"/>
          <p:nvPr/>
        </p:nvSpPr>
        <p:spPr>
          <a:xfrm>
            <a:off x="18770599" y="32318082"/>
            <a:ext cx="13868400"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alicimp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oriaeperum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iusaeped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et ut </a:t>
            </a:r>
            <a:r>
              <a:rPr lang="en-US" sz="3200" dirty="0" err="1">
                <a:latin typeface="Arial" panose="020B0604020202020204" pitchFamily="34" charset="0"/>
                <a:cs typeface="Arial" panose="020B0604020202020204" pitchFamily="34" charset="0"/>
              </a:rPr>
              <a:t>abor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ame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utatur</a:t>
            </a:r>
            <a:r>
              <a:rPr lang="en-US" sz="3200" dirty="0">
                <a:latin typeface="Arial" panose="020B0604020202020204" pitchFamily="34" charset="0"/>
                <a:cs typeface="Arial" panose="020B0604020202020204" pitchFamily="34" charset="0"/>
              </a:rPr>
              <a:t> as senet</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A </a:t>
            </a:r>
            <a:r>
              <a:rPr lang="en-US" sz="3200" dirty="0" err="1">
                <a:latin typeface="Arial" panose="020B0604020202020204" pitchFamily="34" charset="0"/>
                <a:cs typeface="Arial" panose="020B0604020202020204" pitchFamily="34" charset="0"/>
              </a:rPr>
              <a:t>quibus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quamus</a:t>
            </a:r>
            <a:r>
              <a:rPr lang="en-US" sz="3200" dirty="0">
                <a:latin typeface="Arial" panose="020B0604020202020204" pitchFamily="34" charset="0"/>
                <a:cs typeface="Arial" panose="020B0604020202020204" pitchFamily="34" charset="0"/>
              </a:rPr>
              <a:t> arum es </a:t>
            </a:r>
            <a:r>
              <a:rPr lang="en-US" sz="3200" dirty="0" err="1">
                <a:latin typeface="Arial" panose="020B0604020202020204" pitchFamily="34" charset="0"/>
                <a:cs typeface="Arial" panose="020B0604020202020204" pitchFamily="34" charset="0"/>
              </a:rPr>
              <a:t>endellu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pisquia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aditatur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earupid</a:t>
            </a:r>
            <a:r>
              <a:rPr lang="en-US" sz="3200" dirty="0">
                <a:latin typeface="Arial" panose="020B0604020202020204" pitchFamily="34" charset="0"/>
                <a:cs typeface="Arial" panose="020B0604020202020204" pitchFamily="34" charset="0"/>
              </a:rPr>
              <a:t> quo </a:t>
            </a:r>
            <a:r>
              <a:rPr lang="en-US" sz="3200" dirty="0" err="1">
                <a:latin typeface="Arial" panose="020B0604020202020204" pitchFamily="34" charset="0"/>
                <a:cs typeface="Arial" panose="020B0604020202020204" pitchFamily="34" charset="0"/>
              </a:rPr>
              <a:t>quunt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odigniscil</a:t>
            </a:r>
            <a:r>
              <a:rPr lang="en-US" sz="32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Earum </a:t>
            </a:r>
            <a:r>
              <a:rPr lang="en-US" sz="3200" dirty="0" err="1">
                <a:latin typeface="Arial" panose="020B0604020202020204" pitchFamily="34" charset="0"/>
                <a:cs typeface="Arial" panose="020B0604020202020204" pitchFamily="34" charset="0"/>
              </a:rPr>
              <a:t>verios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nonsequam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duciis</a:t>
            </a:r>
            <a:r>
              <a:rPr lang="en-US" sz="3200" dirty="0">
                <a:latin typeface="Arial" panose="020B0604020202020204" pitchFamily="34" charset="0"/>
                <a:cs typeface="Arial" panose="020B0604020202020204" pitchFamily="34" charset="0"/>
              </a:rPr>
              <a:t> et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quamus</a:t>
            </a:r>
            <a:r>
              <a:rPr lang="en-US" sz="3200" dirty="0">
                <a:latin typeface="Arial" panose="020B0604020202020204" pitchFamily="34" charset="0"/>
                <a:cs typeface="Arial" panose="020B0604020202020204" pitchFamily="34" charset="0"/>
              </a:rPr>
              <a:t> arum es </a:t>
            </a:r>
            <a:r>
              <a:rPr lang="en-US" sz="3200" dirty="0" err="1">
                <a:latin typeface="Arial" panose="020B0604020202020204" pitchFamily="34" charset="0"/>
                <a:cs typeface="Arial" panose="020B0604020202020204" pitchFamily="34" charset="0"/>
              </a:rPr>
              <a:t>endellu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pisquia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aditatur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earupid</a:t>
            </a:r>
            <a:r>
              <a:rPr lang="en-US" sz="3200" dirty="0">
                <a:latin typeface="Arial" panose="020B0604020202020204" pitchFamily="34" charset="0"/>
                <a:cs typeface="Arial" panose="020B0604020202020204" pitchFamily="34" charset="0"/>
              </a:rPr>
              <a:t> quo </a:t>
            </a:r>
            <a:r>
              <a:rPr lang="en-US" sz="3200" dirty="0" err="1">
                <a:latin typeface="Arial" panose="020B0604020202020204" pitchFamily="34" charset="0"/>
                <a:cs typeface="Arial" panose="020B0604020202020204" pitchFamily="34" charset="0"/>
              </a:rPr>
              <a:t>quunt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odigniscil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verios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nonsequam</a:t>
            </a:r>
            <a:endParaRPr lang="en-US" sz="3200" dirty="0">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4A9423A3-7783-E644-B7C2-A2CE7C5CCEA7}"/>
              </a:ext>
            </a:extLst>
          </p:cNvPr>
          <p:cNvSpPr/>
          <p:nvPr/>
        </p:nvSpPr>
        <p:spPr>
          <a:xfrm>
            <a:off x="2057401" y="27841290"/>
            <a:ext cx="13868400" cy="873471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figures</a:t>
            </a:r>
          </a:p>
        </p:txBody>
      </p:sp>
      <p:sp>
        <p:nvSpPr>
          <p:cNvPr id="38" name="Rectangle 37">
            <a:extLst>
              <a:ext uri="{FF2B5EF4-FFF2-40B4-BE49-F238E27FC236}">
                <a16:creationId xmlns:a16="http://schemas.microsoft.com/office/drawing/2014/main" id="{D66FA2E2-0B65-FE46-8EC5-98F45BDBD577}"/>
              </a:ext>
            </a:extLst>
          </p:cNvPr>
          <p:cNvSpPr/>
          <p:nvPr/>
        </p:nvSpPr>
        <p:spPr>
          <a:xfrm>
            <a:off x="25968961" y="18055892"/>
            <a:ext cx="6568439"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39" name="Rectangle 38">
            <a:extLst>
              <a:ext uri="{FF2B5EF4-FFF2-40B4-BE49-F238E27FC236}">
                <a16:creationId xmlns:a16="http://schemas.microsoft.com/office/drawing/2014/main" id="{E3B9CAA2-565E-864E-A7F4-47E55AC5CF04}"/>
              </a:ext>
            </a:extLst>
          </p:cNvPr>
          <p:cNvSpPr/>
          <p:nvPr/>
        </p:nvSpPr>
        <p:spPr>
          <a:xfrm>
            <a:off x="18669000" y="10279953"/>
            <a:ext cx="13868400" cy="709269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40" name="Rectangle 39">
            <a:extLst>
              <a:ext uri="{FF2B5EF4-FFF2-40B4-BE49-F238E27FC236}">
                <a16:creationId xmlns:a16="http://schemas.microsoft.com/office/drawing/2014/main" id="{5D5D50EB-2961-DA45-AC30-5D2620B7D5FB}"/>
              </a:ext>
            </a:extLst>
          </p:cNvPr>
          <p:cNvSpPr/>
          <p:nvPr/>
        </p:nvSpPr>
        <p:spPr>
          <a:xfrm>
            <a:off x="35280600" y="10279953"/>
            <a:ext cx="13868400" cy="967587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Tree>
    <p:extLst>
      <p:ext uri="{BB962C8B-B14F-4D97-AF65-F5344CB8AC3E}">
        <p14:creationId xmlns:p14="http://schemas.microsoft.com/office/powerpoint/2010/main" val="2279479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170FEF-011A-5342-B701-2B5D8E102B3F}"/>
              </a:ext>
            </a:extLst>
          </p:cNvPr>
          <p:cNvSpPr/>
          <p:nvPr/>
        </p:nvSpPr>
        <p:spPr>
          <a:xfrm>
            <a:off x="1371600" y="8229600"/>
            <a:ext cx="152400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panose="020B0604020202020204" pitchFamily="34" charset="0"/>
                <a:cs typeface="Arial" panose="020B0604020202020204" pitchFamily="34" charset="0"/>
              </a:rPr>
              <a:t>Background</a:t>
            </a:r>
            <a:endParaRPr lang="en-US" sz="60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70CDB76-B0F2-6F41-8B57-3F2A80D0319B}"/>
              </a:ext>
            </a:extLst>
          </p:cNvPr>
          <p:cNvSpPr/>
          <p:nvPr/>
        </p:nvSpPr>
        <p:spPr>
          <a:xfrm>
            <a:off x="1371600" y="18272156"/>
            <a:ext cx="152400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panose="020B0604020202020204" pitchFamily="34" charset="0"/>
                <a:cs typeface="Arial" panose="020B0604020202020204" pitchFamily="34" charset="0"/>
              </a:rPr>
              <a:t>Research Goal</a:t>
            </a:r>
            <a:endParaRPr lang="en-US" sz="60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FD122781-2C66-7D44-B469-BC6909743CF3}"/>
              </a:ext>
            </a:extLst>
          </p:cNvPr>
          <p:cNvSpPr/>
          <p:nvPr/>
        </p:nvSpPr>
        <p:spPr>
          <a:xfrm>
            <a:off x="1371600" y="23460528"/>
            <a:ext cx="152400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Methods</a:t>
            </a:r>
          </a:p>
        </p:txBody>
      </p:sp>
      <p:sp>
        <p:nvSpPr>
          <p:cNvPr id="14" name="Rectangle 13">
            <a:extLst>
              <a:ext uri="{FF2B5EF4-FFF2-40B4-BE49-F238E27FC236}">
                <a16:creationId xmlns:a16="http://schemas.microsoft.com/office/drawing/2014/main" id="{DEE8E935-1F76-7B41-A8A0-FA9A6DC4CBE3}"/>
              </a:ext>
            </a:extLst>
          </p:cNvPr>
          <p:cNvSpPr/>
          <p:nvPr/>
        </p:nvSpPr>
        <p:spPr>
          <a:xfrm>
            <a:off x="17983200" y="8229600"/>
            <a:ext cx="152400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panose="020B0604020202020204" pitchFamily="34" charset="0"/>
                <a:cs typeface="Arial" panose="020B0604020202020204" pitchFamily="34" charset="0"/>
              </a:rPr>
              <a:t>Results</a:t>
            </a:r>
            <a:endParaRPr lang="en-US" sz="60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259C470A-374F-3543-B16F-0BC89D36B0E4}"/>
              </a:ext>
            </a:extLst>
          </p:cNvPr>
          <p:cNvSpPr/>
          <p:nvPr/>
        </p:nvSpPr>
        <p:spPr>
          <a:xfrm>
            <a:off x="34594800" y="8229600"/>
            <a:ext cx="152400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Helvetica" pitchFamily="2" charset="0"/>
              </a:rPr>
              <a:t>Conclusion</a:t>
            </a:r>
            <a:endParaRPr lang="en-US" sz="6000">
              <a:latin typeface="Helvetica" pitchFamily="2" charset="0"/>
            </a:endParaRPr>
          </a:p>
        </p:txBody>
      </p:sp>
      <p:sp>
        <p:nvSpPr>
          <p:cNvPr id="20" name="Rectangle 19">
            <a:extLst>
              <a:ext uri="{FF2B5EF4-FFF2-40B4-BE49-F238E27FC236}">
                <a16:creationId xmlns:a16="http://schemas.microsoft.com/office/drawing/2014/main" id="{91CEC3C6-A0A1-964B-B8A8-C834154687AF}"/>
              </a:ext>
            </a:extLst>
          </p:cNvPr>
          <p:cNvSpPr/>
          <p:nvPr/>
        </p:nvSpPr>
        <p:spPr>
          <a:xfrm>
            <a:off x="34594799" y="24699655"/>
            <a:ext cx="152400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Helvetica" pitchFamily="2" charset="0"/>
              </a:rPr>
              <a:t>Acknowledgments</a:t>
            </a:r>
            <a:endParaRPr lang="en-US" sz="6000">
              <a:latin typeface="Helvetica" pitchFamily="2" charset="0"/>
            </a:endParaRPr>
          </a:p>
        </p:txBody>
      </p:sp>
      <p:sp>
        <p:nvSpPr>
          <p:cNvPr id="23" name="Rectangle 22">
            <a:extLst>
              <a:ext uri="{FF2B5EF4-FFF2-40B4-BE49-F238E27FC236}">
                <a16:creationId xmlns:a16="http://schemas.microsoft.com/office/drawing/2014/main" id="{BBD28B2E-EB3C-4243-98EF-FED959248E29}"/>
              </a:ext>
            </a:extLst>
          </p:cNvPr>
          <p:cNvSpPr/>
          <p:nvPr/>
        </p:nvSpPr>
        <p:spPr>
          <a:xfrm>
            <a:off x="34594799" y="31671986"/>
            <a:ext cx="15240000" cy="1404257"/>
          </a:xfrm>
          <a:prstGeom prst="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Helvetica" pitchFamily="2" charset="0"/>
              </a:rPr>
              <a:t>References</a:t>
            </a:r>
            <a:endParaRPr lang="en-US" sz="6000">
              <a:latin typeface="Helvetica" pitchFamily="2" charset="0"/>
            </a:endParaRPr>
          </a:p>
        </p:txBody>
      </p:sp>
      <p:sp>
        <p:nvSpPr>
          <p:cNvPr id="35" name="Rectangle 34">
            <a:extLst>
              <a:ext uri="{FF2B5EF4-FFF2-40B4-BE49-F238E27FC236}">
                <a16:creationId xmlns:a16="http://schemas.microsoft.com/office/drawing/2014/main" id="{B53D564C-B65B-0747-BDBA-54A7470AD847}"/>
              </a:ext>
            </a:extLst>
          </p:cNvPr>
          <p:cNvSpPr/>
          <p:nvPr/>
        </p:nvSpPr>
        <p:spPr>
          <a:xfrm>
            <a:off x="17983200" y="18055892"/>
            <a:ext cx="7254239"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36" name="Rectangle 35">
            <a:extLst>
              <a:ext uri="{FF2B5EF4-FFF2-40B4-BE49-F238E27FC236}">
                <a16:creationId xmlns:a16="http://schemas.microsoft.com/office/drawing/2014/main" id="{3728B005-992E-8C4D-9D0C-50CAA391F4D0}"/>
              </a:ext>
            </a:extLst>
          </p:cNvPr>
          <p:cNvSpPr/>
          <p:nvPr/>
        </p:nvSpPr>
        <p:spPr>
          <a:xfrm>
            <a:off x="17983200" y="26382012"/>
            <a:ext cx="15240000" cy="528997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38" name="Rectangle 37">
            <a:extLst>
              <a:ext uri="{FF2B5EF4-FFF2-40B4-BE49-F238E27FC236}">
                <a16:creationId xmlns:a16="http://schemas.microsoft.com/office/drawing/2014/main" id="{6073890D-39AF-9449-8E7C-7F6DEA4F1A99}"/>
              </a:ext>
            </a:extLst>
          </p:cNvPr>
          <p:cNvSpPr/>
          <p:nvPr/>
        </p:nvSpPr>
        <p:spPr>
          <a:xfrm>
            <a:off x="1371600" y="27841290"/>
            <a:ext cx="15240000" cy="919191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figures</a:t>
            </a:r>
          </a:p>
        </p:txBody>
      </p:sp>
      <p:sp>
        <p:nvSpPr>
          <p:cNvPr id="39" name="Rectangle 38">
            <a:extLst>
              <a:ext uri="{FF2B5EF4-FFF2-40B4-BE49-F238E27FC236}">
                <a16:creationId xmlns:a16="http://schemas.microsoft.com/office/drawing/2014/main" id="{0A4F4713-5669-8640-9871-2D2E3E5E22C7}"/>
              </a:ext>
            </a:extLst>
          </p:cNvPr>
          <p:cNvSpPr/>
          <p:nvPr/>
        </p:nvSpPr>
        <p:spPr>
          <a:xfrm>
            <a:off x="25968961" y="18055892"/>
            <a:ext cx="7254239"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40" name="Rectangle 39">
            <a:extLst>
              <a:ext uri="{FF2B5EF4-FFF2-40B4-BE49-F238E27FC236}">
                <a16:creationId xmlns:a16="http://schemas.microsoft.com/office/drawing/2014/main" id="{E1EAD45B-2497-E04E-8E8F-6955F7527262}"/>
              </a:ext>
            </a:extLst>
          </p:cNvPr>
          <p:cNvSpPr/>
          <p:nvPr/>
        </p:nvSpPr>
        <p:spPr>
          <a:xfrm>
            <a:off x="17983200" y="10279953"/>
            <a:ext cx="15240000" cy="709269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41" name="Rectangle 40">
            <a:extLst>
              <a:ext uri="{FF2B5EF4-FFF2-40B4-BE49-F238E27FC236}">
                <a16:creationId xmlns:a16="http://schemas.microsoft.com/office/drawing/2014/main" id="{6C1E03D1-7F73-9141-965C-C997B371D2A5}"/>
              </a:ext>
            </a:extLst>
          </p:cNvPr>
          <p:cNvSpPr/>
          <p:nvPr/>
        </p:nvSpPr>
        <p:spPr>
          <a:xfrm>
            <a:off x="34594799" y="10279953"/>
            <a:ext cx="15239999" cy="967587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28" name="TextBox 27">
            <a:extLst>
              <a:ext uri="{FF2B5EF4-FFF2-40B4-BE49-F238E27FC236}">
                <a16:creationId xmlns:a16="http://schemas.microsoft.com/office/drawing/2014/main" id="{7409A77B-8E73-F247-819B-051DF8F17593}"/>
              </a:ext>
            </a:extLst>
          </p:cNvPr>
          <p:cNvSpPr txBox="1"/>
          <p:nvPr/>
        </p:nvSpPr>
        <p:spPr>
          <a:xfrm>
            <a:off x="1371600" y="1016000"/>
            <a:ext cx="33223200" cy="3323987"/>
          </a:xfrm>
          <a:prstGeom prst="rect">
            <a:avLst/>
          </a:prstGeom>
          <a:noFill/>
        </p:spPr>
        <p:txBody>
          <a:bodyPr wrap="square" rtlCol="0">
            <a:spAutoFit/>
          </a:bodyPr>
          <a:lstStyle/>
          <a:p>
            <a:r>
              <a:rPr lang="en-US" sz="10500" b="1" dirty="0" err="1">
                <a:latin typeface="Arial" panose="020B0604020202020204" pitchFamily="34" charset="0"/>
                <a:cs typeface="Arial" panose="020B0604020202020204" pitchFamily="34" charset="0"/>
              </a:rPr>
              <a:t>Quibus</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simust</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alignamus</a:t>
            </a:r>
            <a:r>
              <a:rPr lang="en-US" sz="10500" b="1" dirty="0">
                <a:latin typeface="Arial" panose="020B0604020202020204" pitchFamily="34" charset="0"/>
                <a:cs typeface="Arial" panose="020B0604020202020204" pitchFamily="34" charset="0"/>
              </a:rPr>
              <a:t> ut que et, </a:t>
            </a:r>
            <a:r>
              <a:rPr lang="en-US" sz="10500" b="1" dirty="0" err="1">
                <a:latin typeface="Arial" panose="020B0604020202020204" pitchFamily="34" charset="0"/>
                <a:cs typeface="Arial" panose="020B0604020202020204" pitchFamily="34" charset="0"/>
              </a:rPr>
              <a:t>nobitasitat</a:t>
            </a:r>
            <a:r>
              <a:rPr lang="en-US" sz="10500" b="1" dirty="0">
                <a:latin typeface="Arial" panose="020B0604020202020204" pitchFamily="34" charset="0"/>
                <a:cs typeface="Arial" panose="020B0604020202020204" pitchFamily="34" charset="0"/>
              </a:rPr>
              <a:t> voles </a:t>
            </a:r>
            <a:r>
              <a:rPr lang="en-US" sz="10500" b="1" dirty="0" err="1">
                <a:latin typeface="Arial" panose="020B0604020202020204" pitchFamily="34" charset="0"/>
                <a:cs typeface="Arial" panose="020B0604020202020204" pitchFamily="34" charset="0"/>
              </a:rPr>
              <a:t>nonsequi</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aut</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recercia</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nemporem</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aut</a:t>
            </a:r>
            <a:endParaRPr lang="en-US" sz="10500" b="1"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630C10E1-B899-584B-81B5-092312532E8E}"/>
              </a:ext>
            </a:extLst>
          </p:cNvPr>
          <p:cNvSpPr txBox="1"/>
          <p:nvPr/>
        </p:nvSpPr>
        <p:spPr>
          <a:xfrm>
            <a:off x="1371600" y="4788515"/>
            <a:ext cx="31851600" cy="2308324"/>
          </a:xfrm>
          <a:prstGeom prst="rect">
            <a:avLst/>
          </a:prstGeom>
          <a:noFill/>
        </p:spPr>
        <p:txBody>
          <a:bodyPr wrap="square" rtlCol="0">
            <a:spAutoFit/>
          </a:bodyPr>
          <a:lstStyle/>
          <a:p>
            <a:r>
              <a:rPr lang="en-US" sz="4800">
                <a:latin typeface="Arial" panose="020B0604020202020204" pitchFamily="34" charset="0"/>
                <a:cs typeface="Arial" panose="020B0604020202020204" pitchFamily="34" charset="0"/>
              </a:rPr>
              <a:t>[AUTHORS LINE]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1</a:t>
            </a:r>
            <a:r>
              <a:rPr lang="en-US" sz="4800">
                <a:latin typeface="Arial" panose="020B0604020202020204" pitchFamily="34" charset="0"/>
                <a:cs typeface="Arial" panose="020B0604020202020204" pitchFamily="34" charset="0"/>
              </a:rPr>
              <a:t>,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2</a:t>
            </a:r>
            <a:r>
              <a:rPr lang="en-US" sz="4800">
                <a:latin typeface="Arial" panose="020B0604020202020204" pitchFamily="34" charset="0"/>
                <a:cs typeface="Arial" panose="020B0604020202020204" pitchFamily="34" charset="0"/>
              </a:rPr>
              <a:t>,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3</a:t>
            </a:r>
            <a:br>
              <a:rPr lang="en-US" sz="4800">
                <a:latin typeface="Arial" panose="020B0604020202020204" pitchFamily="34" charset="0"/>
                <a:cs typeface="Arial" panose="020B0604020202020204" pitchFamily="34" charset="0"/>
              </a:rPr>
            </a:br>
            <a:r>
              <a:rPr lang="en-US" sz="4800">
                <a:latin typeface="Arial" panose="020B0604020202020204" pitchFamily="34" charset="0"/>
                <a:cs typeface="Arial" panose="020B0604020202020204" pitchFamily="34" charset="0"/>
              </a:rPr>
              <a:t>[DEPT./SCHOOL LINE] </a:t>
            </a:r>
            <a:r>
              <a:rPr lang="en-US" sz="4800" baseline="30000">
                <a:latin typeface="Arial" panose="020B0604020202020204" pitchFamily="34" charset="0"/>
                <a:cs typeface="Arial" panose="020B0604020202020204" pitchFamily="34" charset="0"/>
              </a:rPr>
              <a:t>1</a:t>
            </a:r>
            <a:r>
              <a:rPr lang="en-US" sz="4800">
                <a:latin typeface="Arial" panose="020B0604020202020204" pitchFamily="34" charset="0"/>
                <a:cs typeface="Arial" panose="020B0604020202020204" pitchFamily="34" charset="0"/>
              </a:rPr>
              <a:t>Department of Integrative Biology, </a:t>
            </a:r>
            <a:r>
              <a:rPr lang="en-US" sz="4800" baseline="30000">
                <a:latin typeface="Arial" panose="020B0604020202020204" pitchFamily="34" charset="0"/>
                <a:cs typeface="Arial" panose="020B0604020202020204" pitchFamily="34" charset="0"/>
              </a:rPr>
              <a:t>2</a:t>
            </a:r>
            <a:r>
              <a:rPr lang="en-US" sz="4800">
                <a:latin typeface="Arial" panose="020B0604020202020204" pitchFamily="34" charset="0"/>
                <a:cs typeface="Arial" panose="020B0604020202020204" pitchFamily="34" charset="0"/>
              </a:rPr>
              <a:t>Department of Chemistry, College of Natural Sciences, The University of Texas, </a:t>
            </a:r>
            <a:r>
              <a:rPr lang="en-US" sz="4800" baseline="30000">
                <a:latin typeface="Arial" panose="020B0604020202020204" pitchFamily="34" charset="0"/>
                <a:cs typeface="Arial" panose="020B0604020202020204" pitchFamily="34" charset="0"/>
              </a:rPr>
              <a:t>3</a:t>
            </a:r>
            <a:r>
              <a:rPr lang="en-US" sz="4800">
                <a:latin typeface="Arial" panose="020B0604020202020204" pitchFamily="34" charset="0"/>
                <a:cs typeface="Arial" panose="020B0604020202020204" pitchFamily="34" charset="0"/>
              </a:rPr>
              <a:t>Suchandsuch Research Institute</a:t>
            </a:r>
          </a:p>
        </p:txBody>
      </p:sp>
      <p:pic>
        <p:nvPicPr>
          <p:cNvPr id="30" name="Picture 29">
            <a:extLst>
              <a:ext uri="{FF2B5EF4-FFF2-40B4-BE49-F238E27FC236}">
                <a16:creationId xmlns:a16="http://schemas.microsoft.com/office/drawing/2014/main" id="{B1AEB980-D299-2345-9277-003562CD8C29}"/>
              </a:ext>
            </a:extLst>
          </p:cNvPr>
          <p:cNvPicPr>
            <a:picLocks noChangeAspect="1"/>
          </p:cNvPicPr>
          <p:nvPr/>
        </p:nvPicPr>
        <p:blipFill>
          <a:blip r:embed="rId2"/>
          <a:stretch>
            <a:fillRect/>
          </a:stretch>
        </p:blipFill>
        <p:spPr>
          <a:xfrm>
            <a:off x="34594800" y="1478585"/>
            <a:ext cx="12039600" cy="1736764"/>
          </a:xfrm>
          <a:prstGeom prst="rect">
            <a:avLst/>
          </a:prstGeom>
        </p:spPr>
      </p:pic>
      <p:sp>
        <p:nvSpPr>
          <p:cNvPr id="31" name="Rectangle 30">
            <a:extLst>
              <a:ext uri="{FF2B5EF4-FFF2-40B4-BE49-F238E27FC236}">
                <a16:creationId xmlns:a16="http://schemas.microsoft.com/office/drawing/2014/main" id="{F9B58443-2F1F-1F4F-8892-07E147BA7DD3}"/>
              </a:ext>
            </a:extLst>
          </p:cNvPr>
          <p:cNvSpPr/>
          <p:nvPr/>
        </p:nvSpPr>
        <p:spPr>
          <a:xfrm>
            <a:off x="34594800" y="3672550"/>
            <a:ext cx="10332720" cy="329473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
        <p:nvSpPr>
          <p:cNvPr id="42" name="Oval 41">
            <a:extLst>
              <a:ext uri="{FF2B5EF4-FFF2-40B4-BE49-F238E27FC236}">
                <a16:creationId xmlns:a16="http://schemas.microsoft.com/office/drawing/2014/main" id="{43091D78-3619-DE4D-B96C-86C7B6B707FD}"/>
              </a:ext>
            </a:extLst>
          </p:cNvPr>
          <p:cNvSpPr/>
          <p:nvPr/>
        </p:nvSpPr>
        <p:spPr>
          <a:xfrm>
            <a:off x="45628560" y="3672550"/>
            <a:ext cx="4206239" cy="329473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
        <p:nvSpPr>
          <p:cNvPr id="2" name="TextBox 1">
            <a:extLst>
              <a:ext uri="{FF2B5EF4-FFF2-40B4-BE49-F238E27FC236}">
                <a16:creationId xmlns:a16="http://schemas.microsoft.com/office/drawing/2014/main" id="{8C6C3BEC-2399-EA2F-6AC9-1C8049C3559D}"/>
              </a:ext>
            </a:extLst>
          </p:cNvPr>
          <p:cNvSpPr txBox="1"/>
          <p:nvPr/>
        </p:nvSpPr>
        <p:spPr>
          <a:xfrm>
            <a:off x="2057400" y="10438181"/>
            <a:ext cx="13868400" cy="6494085"/>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a:t>
            </a:r>
            <a:r>
              <a:rPr lang="en-US" sz="3200" dirty="0" err="1">
                <a:latin typeface="Arial" panose="020B0604020202020204" pitchFamily="34" charset="0"/>
                <a:cs typeface="Arial" panose="020B0604020202020204" pitchFamily="34" charset="0"/>
              </a:rPr>
              <a:t>ulparis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magnieniam</a:t>
            </a:r>
            <a:r>
              <a:rPr lang="en-US" sz="3200" dirty="0">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Sunto into temperi aturerum et identio nsectatem quo dolorum fuga. Itiatur, quam vendus quodis reria volupienis con posto dolor sam debit experumet odit ut id molorrum que quam fuga.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Et volorioraes alit, que plitati onemporro entorio rumendi simenimus mossimus re officit mo officae etur, volorem et optae. Ut ipsam esto temquas dolores sitiandi arum ipicien debisimus </a:t>
            </a:r>
            <a:r>
              <a:rPr lang="en-US" sz="3200" dirty="0" err="1">
                <a:latin typeface="Arial" panose="020B0604020202020204" pitchFamily="34" charset="0"/>
                <a:cs typeface="Arial" panose="020B0604020202020204" pitchFamily="34" charset="0"/>
              </a:rPr>
              <a:t>doluptatius</a:t>
            </a:r>
            <a:r>
              <a:rPr lang="en-US" sz="3200" dirty="0">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alicimp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oriaeperum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iusaeped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et ut </a:t>
            </a:r>
            <a:r>
              <a:rPr lang="en-US" sz="3200" dirty="0" err="1">
                <a:latin typeface="Arial" panose="020B0604020202020204" pitchFamily="34" charset="0"/>
                <a:cs typeface="Arial" panose="020B0604020202020204" pitchFamily="34" charset="0"/>
              </a:rPr>
              <a:t>abor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ame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utatur</a:t>
            </a:r>
            <a:r>
              <a:rPr lang="en-US" sz="3200" dirty="0">
                <a:latin typeface="Arial" panose="020B0604020202020204" pitchFamily="34" charset="0"/>
                <a:cs typeface="Arial" panose="020B0604020202020204" pitchFamily="34" charset="0"/>
              </a:rPr>
              <a:t> as senet a </a:t>
            </a:r>
            <a:r>
              <a:rPr lang="en-US" sz="3200" dirty="0" err="1">
                <a:latin typeface="Arial" panose="020B0604020202020204" pitchFamily="34" charset="0"/>
                <a:cs typeface="Arial" panose="020B0604020202020204" pitchFamily="34" charset="0"/>
              </a:rPr>
              <a:t>quibus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D3F3F1C8-1127-6EF1-4001-B244DA467F75}"/>
              </a:ext>
            </a:extLst>
          </p:cNvPr>
          <p:cNvSpPr txBox="1"/>
          <p:nvPr/>
        </p:nvSpPr>
        <p:spPr>
          <a:xfrm>
            <a:off x="2057400" y="20384123"/>
            <a:ext cx="13868400" cy="2062103"/>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latin typeface="Arial" panose="020B0604020202020204" pitchFamily="34" charset="0"/>
                <a:cs typeface="Arial" panose="020B0604020202020204" pitchFamily="34" charset="0"/>
              </a:rPr>
              <a:t>Ugiatempore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evenis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doluptatum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fugiam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earchitiam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tempe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susdam</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asimin</a:t>
            </a:r>
            <a:r>
              <a:rPr lang="en-US" sz="3200" dirty="0">
                <a:latin typeface="Arial" panose="020B0604020202020204" pitchFamily="34" charset="0"/>
                <a:cs typeface="Arial" panose="020B0604020202020204" pitchFamily="34" charset="0"/>
              </a:rPr>
              <a:t> et </a:t>
            </a:r>
            <a:r>
              <a:rPr lang="en-US" sz="3200" dirty="0" err="1">
                <a:latin typeface="Arial" panose="020B0604020202020204" pitchFamily="34" charset="0"/>
                <a:cs typeface="Arial" panose="020B0604020202020204" pitchFamily="34" charset="0"/>
              </a:rPr>
              <a:t>quissequam</a:t>
            </a:r>
            <a:r>
              <a:rPr lang="en-US" sz="3200" dirty="0">
                <a:latin typeface="Arial" panose="020B0604020202020204" pitchFamily="34" charset="0"/>
                <a:cs typeface="Arial" panose="020B0604020202020204" pitchFamily="34" charset="0"/>
              </a:rPr>
              <a:t> la </a:t>
            </a:r>
            <a:r>
              <a:rPr lang="en-US" sz="3200" dirty="0" err="1">
                <a:latin typeface="Arial" panose="020B0604020202020204" pitchFamily="34" charset="0"/>
                <a:cs typeface="Arial" panose="020B0604020202020204" pitchFamily="34" charset="0"/>
              </a:rPr>
              <a:t>ni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ipsunt</a:t>
            </a:r>
            <a:r>
              <a:rPr lang="en-US" sz="3200" dirty="0">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Ditat que </a:t>
            </a:r>
            <a:r>
              <a:rPr lang="en-US" sz="3200" dirty="0" err="1">
                <a:latin typeface="Arial" panose="020B0604020202020204" pitchFamily="34" charset="0"/>
                <a:cs typeface="Arial" panose="020B0604020202020204" pitchFamily="34" charset="0"/>
              </a:rPr>
              <a:t>voluptat</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nonem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a:t>
            </a:r>
            <a:r>
              <a:rPr lang="en-US" sz="3200" dirty="0">
                <a:latin typeface="Arial" panose="020B0604020202020204" pitchFamily="34" charset="0"/>
                <a:cs typeface="Arial" panose="020B0604020202020204" pitchFamily="34" charset="0"/>
              </a:rPr>
              <a:t> es et </a:t>
            </a:r>
            <a:r>
              <a:rPr lang="en-US" sz="3200" dirty="0" err="1">
                <a:latin typeface="Arial" panose="020B0604020202020204" pitchFamily="34" charset="0"/>
                <a:cs typeface="Arial" panose="020B0604020202020204" pitchFamily="34" charset="0"/>
              </a:rPr>
              <a:t>harcium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rescias</a:t>
            </a:r>
            <a:r>
              <a:rPr lang="en-US" sz="3200" dirty="0">
                <a:latin typeface="Arial" panose="020B0604020202020204" pitchFamily="34" charset="0"/>
                <a:cs typeface="Arial" panose="020B0604020202020204" pitchFamily="34" charset="0"/>
              </a:rPr>
              <a:t> ex </a:t>
            </a:r>
            <a:r>
              <a:rPr lang="en-US" sz="3200" dirty="0" err="1">
                <a:latin typeface="Arial" panose="020B0604020202020204" pitchFamily="34" charset="0"/>
                <a:cs typeface="Arial" panose="020B0604020202020204" pitchFamily="34" charset="0"/>
              </a:rPr>
              <a:t>eos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electus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eicienet</a:t>
            </a:r>
            <a:r>
              <a:rPr lang="en-US" sz="3200" dirty="0">
                <a:latin typeface="Arial" panose="020B0604020202020204" pitchFamily="34" charset="0"/>
                <a:cs typeface="Arial" panose="020B0604020202020204" pitchFamily="34" charset="0"/>
              </a:rPr>
              <a:t> ex </a:t>
            </a:r>
            <a:r>
              <a:rPr lang="en-US" sz="3200" dirty="0" err="1">
                <a:latin typeface="Arial" panose="020B0604020202020204" pitchFamily="34" charset="0"/>
                <a:cs typeface="Arial" panose="020B0604020202020204" pitchFamily="34" charset="0"/>
              </a:rPr>
              <a:t>endi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busamus</a:t>
            </a:r>
            <a:r>
              <a:rPr lang="en-US" sz="3200" dirty="0">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01582D88-DDB1-75BB-B3FD-F85B134033CA}"/>
              </a:ext>
            </a:extLst>
          </p:cNvPr>
          <p:cNvSpPr txBox="1"/>
          <p:nvPr/>
        </p:nvSpPr>
        <p:spPr>
          <a:xfrm>
            <a:off x="2057400" y="25321986"/>
            <a:ext cx="13868400" cy="2062103"/>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Ga. </a:t>
            </a:r>
            <a:r>
              <a:rPr lang="en-US" sz="3200" dirty="0" err="1">
                <a:latin typeface="Arial" panose="020B0604020202020204" pitchFamily="34" charset="0"/>
                <a:cs typeface="Arial" panose="020B0604020202020204" pitchFamily="34" charset="0"/>
              </a:rPr>
              <a:t>Oviduntusam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fugitat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exersperum</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corum</a:t>
            </a:r>
            <a:r>
              <a:rPr lang="en-US" sz="3200" dirty="0">
                <a:latin typeface="Arial" panose="020B0604020202020204" pitchFamily="34" charset="0"/>
                <a:cs typeface="Arial" panose="020B0604020202020204" pitchFamily="34" charset="0"/>
              </a:rPr>
              <a:t> sam </a:t>
            </a:r>
            <a:r>
              <a:rPr lang="en-US" sz="3200" dirty="0" err="1">
                <a:latin typeface="Arial" panose="020B0604020202020204" pitchFamily="34" charset="0"/>
                <a:cs typeface="Arial" panose="020B0604020202020204" pitchFamily="34" charset="0"/>
              </a:rPr>
              <a:t>sitas</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officiat</a:t>
            </a:r>
            <a:r>
              <a:rPr lang="en-US" sz="3200" dirty="0">
                <a:latin typeface="Arial" panose="020B0604020202020204" pitchFamily="34" charset="0"/>
                <a:cs typeface="Arial" panose="020B0604020202020204" pitchFamily="34" charset="0"/>
              </a:rPr>
              <a:t> am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inust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dunt</a:t>
            </a:r>
            <a:r>
              <a:rPr lang="en-US" sz="3200" dirty="0">
                <a:latin typeface="Arial" panose="020B0604020202020204" pitchFamily="34" charset="0"/>
                <a:cs typeface="Arial" panose="020B0604020202020204" pitchFamily="34" charset="0"/>
              </a:rPr>
              <a:t> mint ut vel il </a:t>
            </a:r>
            <a:r>
              <a:rPr lang="en-US" sz="3200" dirty="0" err="1">
                <a:latin typeface="Arial" panose="020B0604020202020204" pitchFamily="34" charset="0"/>
                <a:cs typeface="Arial" panose="020B0604020202020204" pitchFamily="34" charset="0"/>
              </a:rPr>
              <a:t>mintis</a:t>
            </a:r>
            <a:r>
              <a:rPr lang="en-US" sz="3200" dirty="0">
                <a:latin typeface="Arial" panose="020B0604020202020204" pitchFamily="34" charset="0"/>
                <a:cs typeface="Arial" panose="020B0604020202020204" pitchFamily="34" charset="0"/>
              </a:rPr>
              <a:t> es vel maxim </a:t>
            </a:r>
            <a:r>
              <a:rPr lang="en-US" sz="3200" dirty="0" err="1">
                <a:latin typeface="Arial" panose="020B0604020202020204" pitchFamily="34" charset="0"/>
                <a:cs typeface="Arial" panose="020B0604020202020204" pitchFamily="34" charset="0"/>
              </a:rPr>
              <a:t>dolupiet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aborem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explitatur</a:t>
            </a:r>
            <a:r>
              <a:rPr lang="en-US" sz="3200" dirty="0">
                <a:latin typeface="Arial" panose="020B0604020202020204" pitchFamily="34" charset="0"/>
                <a:cs typeface="Arial" panose="020B0604020202020204" pitchFamily="34" charset="0"/>
              </a:rPr>
              <a:t> sum </a:t>
            </a:r>
            <a:r>
              <a:rPr lang="en-US" sz="3200" dirty="0" err="1">
                <a:latin typeface="Arial" panose="020B0604020202020204" pitchFamily="34" charset="0"/>
                <a:cs typeface="Arial" panose="020B0604020202020204" pitchFamily="34" charset="0"/>
              </a:rPr>
              <a:t>venihit</a:t>
            </a:r>
            <a:r>
              <a:rPr lang="en-US" sz="3200" dirty="0">
                <a:latin typeface="Arial" panose="020B0604020202020204" pitchFamily="34" charset="0"/>
                <a:cs typeface="Arial" panose="020B0604020202020204" pitchFamily="34" charset="0"/>
              </a:rPr>
              <a:t> quo con </a:t>
            </a:r>
            <a:r>
              <a:rPr lang="en-US" sz="3200" dirty="0" err="1">
                <a:latin typeface="Arial" panose="020B0604020202020204" pitchFamily="34" charset="0"/>
                <a:cs typeface="Arial" panose="020B0604020202020204" pitchFamily="34" charset="0"/>
              </a:rPr>
              <a:t>cusda</a:t>
            </a:r>
            <a:r>
              <a:rPr lang="en-US" sz="32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Quis </a:t>
            </a:r>
            <a:r>
              <a:rPr lang="en-US" sz="3200" dirty="0" err="1">
                <a:latin typeface="Arial" panose="020B0604020202020204" pitchFamily="34" charset="0"/>
                <a:cs typeface="Arial" panose="020B0604020202020204" pitchFamily="34" charset="0"/>
              </a:rPr>
              <a:t>nullitae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porunto</a:t>
            </a:r>
            <a:r>
              <a:rPr lang="en-US" sz="3200" dirty="0">
                <a:latin typeface="Arial" panose="020B0604020202020204" pitchFamily="34" charset="0"/>
                <a:cs typeface="Arial" panose="020B0604020202020204" pitchFamily="34" charset="0"/>
              </a:rPr>
              <a:t> mod </a:t>
            </a:r>
            <a:r>
              <a:rPr lang="en-US" sz="3200" dirty="0" err="1">
                <a:latin typeface="Arial" panose="020B0604020202020204" pitchFamily="34" charset="0"/>
                <a:cs typeface="Arial" panose="020B0604020202020204" pitchFamily="34" charset="0"/>
              </a:rPr>
              <a:t>maiorio</a:t>
            </a:r>
            <a:r>
              <a:rPr lang="en-US" sz="3200" dirty="0">
                <a:latin typeface="Arial" panose="020B0604020202020204" pitchFamily="34" charset="0"/>
                <a:cs typeface="Arial" panose="020B0604020202020204" pitchFamily="34" charset="0"/>
              </a:rPr>
              <a:t> ex es </a:t>
            </a:r>
            <a:r>
              <a:rPr lang="en-US" sz="3200" dirty="0" err="1">
                <a:latin typeface="Arial" panose="020B0604020202020204" pitchFamily="34" charset="0"/>
                <a:cs typeface="Arial" panose="020B0604020202020204" pitchFamily="34" charset="0"/>
              </a:rPr>
              <a:t>dolupis</a:t>
            </a:r>
            <a:endParaRPr lang="en-US" sz="3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8D6A445-249C-F89F-AB96-8DF15290CB15}"/>
              </a:ext>
            </a:extLst>
          </p:cNvPr>
          <p:cNvSpPr txBox="1"/>
          <p:nvPr/>
        </p:nvSpPr>
        <p:spPr>
          <a:xfrm>
            <a:off x="35280600" y="20413031"/>
            <a:ext cx="13868400"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Ga. Ro </a:t>
            </a:r>
            <a:r>
              <a:rPr lang="en-US" sz="3200" dirty="0" err="1">
                <a:latin typeface="Arial" panose="020B0604020202020204" pitchFamily="34" charset="0"/>
                <a:cs typeface="Arial" panose="020B0604020202020204" pitchFamily="34" charset="0"/>
              </a:rPr>
              <a:t>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versperum</a:t>
            </a:r>
            <a:r>
              <a:rPr lang="en-US" sz="3200" dirty="0">
                <a:latin typeface="Arial" panose="020B0604020202020204" pitchFamily="34" charset="0"/>
                <a:cs typeface="Arial" panose="020B0604020202020204" pitchFamily="34" charset="0"/>
              </a:rPr>
              <a:t> re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omnienderi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sinvele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stiam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sime</a:t>
            </a:r>
            <a:r>
              <a:rPr lang="en-US" sz="3200" dirty="0">
                <a:latin typeface="Arial" panose="020B0604020202020204" pitchFamily="34" charset="0"/>
                <a:cs typeface="Arial" panose="020B0604020202020204" pitchFamily="34" charset="0"/>
              </a:rPr>
              <a:t> sed que </a:t>
            </a:r>
            <a:r>
              <a:rPr lang="en-US" sz="3200" dirty="0" err="1">
                <a:latin typeface="Arial" panose="020B0604020202020204" pitchFamily="34" charset="0"/>
                <a:cs typeface="Arial" panose="020B0604020202020204" pitchFamily="34" charset="0"/>
              </a:rPr>
              <a:t>occupta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temquia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nobisciur</a:t>
            </a:r>
            <a:r>
              <a:rPr lang="en-US" sz="32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Quis </a:t>
            </a:r>
            <a:r>
              <a:rPr lang="en-US" sz="3200" dirty="0" err="1">
                <a:latin typeface="Arial" panose="020B0604020202020204" pitchFamily="34" charset="0"/>
                <a:cs typeface="Arial" panose="020B0604020202020204" pitchFamily="34" charset="0"/>
              </a:rPr>
              <a:t>dolenem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oluptam</a:t>
            </a:r>
            <a:r>
              <a:rPr lang="en-US" sz="3200" dirty="0">
                <a:latin typeface="Arial" panose="020B0604020202020204" pitchFamily="34" charset="0"/>
                <a:cs typeface="Arial" panose="020B0604020202020204" pitchFamily="34" charset="0"/>
              </a:rPr>
              <a:t> ne </a:t>
            </a:r>
            <a:r>
              <a:rPr lang="en-US" sz="3200" dirty="0" err="1">
                <a:latin typeface="Arial" panose="020B0604020202020204" pitchFamily="34" charset="0"/>
                <a:cs typeface="Arial" panose="020B0604020202020204" pitchFamily="34" charset="0"/>
              </a:rPr>
              <a:t>nonessumqui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doluptatem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exeribus</a:t>
            </a:r>
            <a:r>
              <a:rPr lang="en-US" sz="3200" dirty="0">
                <a:latin typeface="Arial" panose="020B0604020202020204" pitchFamily="34" charset="0"/>
                <a:cs typeface="Arial" panose="020B0604020202020204" pitchFamily="34" charset="0"/>
              </a:rPr>
              <a:t> id </a:t>
            </a:r>
            <a:r>
              <a:rPr lang="en-US" sz="3200" dirty="0" err="1">
                <a:latin typeface="Arial" panose="020B0604020202020204" pitchFamily="34" charset="0"/>
                <a:cs typeface="Arial" panose="020B0604020202020204" pitchFamily="34" charset="0"/>
              </a:rPr>
              <a:t>eveliquam</a:t>
            </a:r>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Ga. Ro </a:t>
            </a:r>
            <a:r>
              <a:rPr lang="en-US" sz="3200" dirty="0" err="1">
                <a:latin typeface="Arial" panose="020B0604020202020204" pitchFamily="34" charset="0"/>
                <a:cs typeface="Arial" panose="020B0604020202020204" pitchFamily="34" charset="0"/>
              </a:rPr>
              <a:t>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versperum</a:t>
            </a:r>
            <a:r>
              <a:rPr lang="en-US" sz="3200" dirty="0">
                <a:latin typeface="Arial" panose="020B0604020202020204" pitchFamily="34" charset="0"/>
                <a:cs typeface="Arial" panose="020B0604020202020204" pitchFamily="34" charset="0"/>
              </a:rPr>
              <a:t> re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omnienderi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sinvele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stiam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sime</a:t>
            </a:r>
            <a:r>
              <a:rPr lang="en-US" sz="3200" dirty="0">
                <a:latin typeface="Arial" panose="020B0604020202020204" pitchFamily="34" charset="0"/>
                <a:cs typeface="Arial" panose="020B0604020202020204" pitchFamily="34" charset="0"/>
              </a:rPr>
              <a:t> sed que </a:t>
            </a:r>
            <a:r>
              <a:rPr lang="en-US" sz="3200" dirty="0" err="1">
                <a:latin typeface="Arial" panose="020B0604020202020204" pitchFamily="34" charset="0"/>
                <a:cs typeface="Arial" panose="020B0604020202020204" pitchFamily="34" charset="0"/>
              </a:rPr>
              <a:t>occupta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temquia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nobisciur</a:t>
            </a:r>
            <a:r>
              <a:rPr lang="en-US" sz="32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Quis </a:t>
            </a:r>
            <a:r>
              <a:rPr lang="en-US" sz="3200" dirty="0" err="1">
                <a:latin typeface="Arial" panose="020B0604020202020204" pitchFamily="34" charset="0"/>
                <a:cs typeface="Arial" panose="020B0604020202020204" pitchFamily="34" charset="0"/>
              </a:rPr>
              <a:t>dolenem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oluptam</a:t>
            </a:r>
            <a:r>
              <a:rPr lang="en-US" sz="3200" dirty="0">
                <a:latin typeface="Arial" panose="020B0604020202020204" pitchFamily="34" charset="0"/>
                <a:cs typeface="Arial" panose="020B0604020202020204" pitchFamily="34" charset="0"/>
              </a:rPr>
              <a:t> ne </a:t>
            </a:r>
            <a:r>
              <a:rPr lang="en-US" sz="3200" dirty="0" err="1">
                <a:latin typeface="Arial" panose="020B0604020202020204" pitchFamily="34" charset="0"/>
                <a:cs typeface="Arial" panose="020B0604020202020204" pitchFamily="34" charset="0"/>
              </a:rPr>
              <a:t>nonessumqui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doluptatem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exeribus</a:t>
            </a:r>
            <a:r>
              <a:rPr lang="en-US" sz="3200" dirty="0">
                <a:latin typeface="Arial" panose="020B0604020202020204" pitchFamily="34" charset="0"/>
                <a:cs typeface="Arial" panose="020B0604020202020204" pitchFamily="34" charset="0"/>
              </a:rPr>
              <a:t> id</a:t>
            </a:r>
          </a:p>
        </p:txBody>
      </p:sp>
      <p:sp>
        <p:nvSpPr>
          <p:cNvPr id="10" name="TextBox 9">
            <a:extLst>
              <a:ext uri="{FF2B5EF4-FFF2-40B4-BE49-F238E27FC236}">
                <a16:creationId xmlns:a16="http://schemas.microsoft.com/office/drawing/2014/main" id="{7E629719-BED8-14A8-F52C-A3D67BD910E4}"/>
              </a:ext>
            </a:extLst>
          </p:cNvPr>
          <p:cNvSpPr txBox="1"/>
          <p:nvPr/>
        </p:nvSpPr>
        <p:spPr>
          <a:xfrm>
            <a:off x="35280600" y="26969842"/>
            <a:ext cx="13868400" cy="3539430"/>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aperorepe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autatem</a:t>
            </a:r>
            <a:r>
              <a:rPr lang="en-US" sz="3200" dirty="0">
                <a:latin typeface="Arial" panose="020B0604020202020204" pitchFamily="34" charset="0"/>
                <a:cs typeface="Arial" panose="020B0604020202020204" pitchFamily="34" charset="0"/>
              </a:rPr>
              <a:t> voles int odic </a:t>
            </a:r>
            <a:r>
              <a:rPr lang="en-US" sz="3200" dirty="0" err="1">
                <a:latin typeface="Arial" panose="020B0604020202020204" pitchFamily="34" charset="0"/>
                <a:cs typeface="Arial" panose="020B0604020202020204" pitchFamily="34" charset="0"/>
              </a:rPr>
              <a:t>tem</a:t>
            </a:r>
            <a:r>
              <a:rPr lang="en-US" sz="3200" dirty="0">
                <a:latin typeface="Arial" panose="020B0604020202020204" pitchFamily="34" charset="0"/>
                <a:cs typeface="Arial" panose="020B0604020202020204" pitchFamily="34" charset="0"/>
              </a:rPr>
              <a:t> nis </a:t>
            </a:r>
            <a:r>
              <a:rPr lang="en-US" sz="3200" dirty="0" err="1">
                <a:latin typeface="Arial" panose="020B0604020202020204" pitchFamily="34" charset="0"/>
                <a:cs typeface="Arial" panose="020B0604020202020204" pitchFamily="34" charset="0"/>
              </a:rPr>
              <a:t>dolorrum</a:t>
            </a:r>
            <a:r>
              <a:rPr lang="en-US" sz="3200" dirty="0">
                <a:latin typeface="Arial" panose="020B0604020202020204" pitchFamily="34" charset="0"/>
                <a:cs typeface="Arial" panose="020B0604020202020204" pitchFamily="34" charset="0"/>
              </a:rPr>
              <a:t> que cores </a:t>
            </a:r>
            <a:r>
              <a:rPr lang="en-US" sz="3200" dirty="0" err="1">
                <a:latin typeface="Arial" panose="020B0604020202020204" pitchFamily="34" charset="0"/>
                <a:cs typeface="Arial" panose="020B0604020202020204" pitchFamily="34" charset="0"/>
              </a:rPr>
              <a:t>doluptaturi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utemolorum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imusam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idendaecabo</a:t>
            </a:r>
            <a:r>
              <a:rPr lang="en-US" sz="3200" dirty="0">
                <a:latin typeface="Arial" panose="020B0604020202020204" pitchFamily="34" charset="0"/>
                <a:cs typeface="Arial" panose="020B0604020202020204" pitchFamily="34" charset="0"/>
              </a:rPr>
              <a:t>. Nam quo </a:t>
            </a:r>
            <a:r>
              <a:rPr lang="en-US" sz="3200" dirty="0" err="1">
                <a:latin typeface="Arial" panose="020B0604020202020204" pitchFamily="34" charset="0"/>
                <a:cs typeface="Arial" panose="020B0604020202020204" pitchFamily="34" charset="0"/>
              </a:rPr>
              <a:t>moluptatur</a:t>
            </a:r>
            <a:r>
              <a:rPr lang="en-US" sz="3200" dirty="0">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9A57CA51-8FE9-6673-1735-6639AE7AEFC6}"/>
              </a:ext>
            </a:extLst>
          </p:cNvPr>
          <p:cNvSpPr txBox="1"/>
          <p:nvPr/>
        </p:nvSpPr>
        <p:spPr>
          <a:xfrm>
            <a:off x="35280599" y="33564577"/>
            <a:ext cx="13868400" cy="2785378"/>
          </a:xfrm>
          <a:prstGeom prst="rect">
            <a:avLst/>
          </a:prstGeom>
          <a:noFill/>
        </p:spPr>
        <p:txBody>
          <a:bodyPr wrap="square" rtlCol="0">
            <a:spAutoFit/>
          </a:bodyPr>
          <a:lstStyle/>
          <a:p>
            <a:r>
              <a:rPr lang="en-US" sz="2500" dirty="0" err="1">
                <a:latin typeface="Arial" panose="020B0604020202020204" pitchFamily="34" charset="0"/>
                <a:cs typeface="Arial" panose="020B0604020202020204" pitchFamily="34" charset="0"/>
              </a:rPr>
              <a:t>Vitam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voloria</a:t>
            </a:r>
            <a:r>
              <a:rPr lang="en-US" sz="2500" dirty="0">
                <a:latin typeface="Arial" panose="020B0604020202020204" pitchFamily="34" charset="0"/>
                <a:cs typeface="Arial" panose="020B0604020202020204" pitchFamily="34" charset="0"/>
              </a:rPr>
              <a:t> con et, cum </a:t>
            </a:r>
            <a:r>
              <a:rPr lang="en-US" sz="2500" dirty="0" err="1">
                <a:latin typeface="Arial" panose="020B0604020202020204" pitchFamily="34" charset="0"/>
                <a:cs typeface="Arial" panose="020B0604020202020204" pitchFamily="34" charset="0"/>
              </a:rPr>
              <a:t>laboreium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nam</a:t>
            </a:r>
            <a:r>
              <a:rPr lang="en-US" sz="2500" dirty="0">
                <a:latin typeface="Arial" panose="020B0604020202020204" pitchFamily="34" charset="0"/>
                <a:cs typeface="Arial" panose="020B0604020202020204" pitchFamily="34" charset="0"/>
              </a:rPr>
              <a:t> cum, quat </a:t>
            </a:r>
            <a:r>
              <a:rPr lang="en-US" sz="2500" dirty="0" err="1">
                <a:latin typeface="Arial" panose="020B0604020202020204" pitchFamily="34" charset="0"/>
                <a:cs typeface="Arial" panose="020B0604020202020204" pitchFamily="34" charset="0"/>
              </a:rPr>
              <a:t>paris</a:t>
            </a:r>
            <a:r>
              <a:rPr lang="en-US" sz="2500" dirty="0">
                <a:latin typeface="Arial" panose="020B0604020202020204" pitchFamily="34" charset="0"/>
                <a:cs typeface="Arial" panose="020B0604020202020204" pitchFamily="34" charset="0"/>
              </a:rPr>
              <a:t> as core </a:t>
            </a:r>
            <a:r>
              <a:rPr lang="en-US" sz="2500" dirty="0" err="1">
                <a:latin typeface="Arial" panose="020B0604020202020204" pitchFamily="34" charset="0"/>
                <a:cs typeface="Arial" panose="020B0604020202020204" pitchFamily="34" charset="0"/>
              </a:rPr>
              <a:t>volorest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sust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exceatur</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antio</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ea</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voluptas</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eumquatendit</a:t>
            </a:r>
            <a:r>
              <a:rPr lang="en-US" sz="2500" dirty="0">
                <a:latin typeface="Arial" panose="020B0604020202020204" pitchFamily="34" charset="0"/>
                <a:cs typeface="Arial" panose="020B0604020202020204" pitchFamily="34" charset="0"/>
              </a:rPr>
              <a:t> quas </a:t>
            </a:r>
            <a:r>
              <a:rPr lang="en-US" sz="2500" dirty="0" err="1">
                <a:latin typeface="Arial" panose="020B0604020202020204" pitchFamily="34" charset="0"/>
                <a:cs typeface="Arial" panose="020B0604020202020204" pitchFamily="34" charset="0"/>
              </a:rPr>
              <a:t>doluptatet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aut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landignam</a:t>
            </a:r>
            <a:r>
              <a:rPr lang="en-US" sz="2500" dirty="0">
                <a:latin typeface="Arial" panose="020B0604020202020204" pitchFamily="34" charset="0"/>
                <a:cs typeface="Arial" panose="020B0604020202020204" pitchFamily="34" charset="0"/>
              </a:rPr>
              <a:t> que </a:t>
            </a:r>
            <a:r>
              <a:rPr lang="en-US" sz="2500" dirty="0" err="1">
                <a:latin typeface="Arial" panose="020B0604020202020204" pitchFamily="34" charset="0"/>
                <a:cs typeface="Arial" panose="020B0604020202020204" pitchFamily="34" charset="0"/>
              </a:rPr>
              <a:t>lantur</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sania</a:t>
            </a:r>
            <a:r>
              <a:rPr lang="en-US" sz="2500" dirty="0">
                <a:latin typeface="Arial" panose="020B0604020202020204" pitchFamily="34" charset="0"/>
                <a:cs typeface="Arial" panose="020B0604020202020204" pitchFamily="34" charset="0"/>
              </a:rPr>
              <a:t> dem </a:t>
            </a:r>
            <a:r>
              <a:rPr lang="en-US" sz="2500" dirty="0" err="1">
                <a:latin typeface="Arial" panose="020B0604020202020204" pitchFamily="34" charset="0"/>
                <a:cs typeface="Arial" panose="020B0604020202020204" pitchFamily="34" charset="0"/>
              </a:rPr>
              <a:t>escidit</a:t>
            </a:r>
            <a:r>
              <a:rPr lang="en-US" sz="2500" dirty="0">
                <a:latin typeface="Arial" panose="020B0604020202020204" pitchFamily="34" charset="0"/>
                <a:cs typeface="Arial" panose="020B0604020202020204" pitchFamily="34" charset="0"/>
              </a:rPr>
              <a:t> min </a:t>
            </a:r>
            <a:r>
              <a:rPr lang="en-US" sz="2500" dirty="0" err="1">
                <a:latin typeface="Arial" panose="020B0604020202020204" pitchFamily="34" charset="0"/>
                <a:cs typeface="Arial" panose="020B0604020202020204" pitchFamily="34" charset="0"/>
              </a:rPr>
              <a:t>reruptiaero</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velis</a:t>
            </a:r>
            <a:r>
              <a:rPr lang="en-US" sz="2500" dirty="0">
                <a:latin typeface="Arial" panose="020B0604020202020204" pitchFamily="34" charset="0"/>
                <a:cs typeface="Arial" panose="020B0604020202020204" pitchFamily="34" charset="0"/>
              </a:rPr>
              <a:t> maximus </a:t>
            </a:r>
            <a:r>
              <a:rPr lang="en-US" sz="2500" dirty="0" err="1">
                <a:latin typeface="Arial" panose="020B0604020202020204" pitchFamily="34" charset="0"/>
                <a:cs typeface="Arial" panose="020B0604020202020204" pitchFamily="34" charset="0"/>
              </a:rPr>
              <a:t>aut</a:t>
            </a:r>
            <a:r>
              <a:rPr lang="en-US" sz="2500" dirty="0">
                <a:latin typeface="Arial" panose="020B0604020202020204" pitchFamily="34" charset="0"/>
                <a:cs typeface="Arial" panose="020B0604020202020204" pitchFamily="34" charset="0"/>
              </a:rPr>
              <a:t> que pe </a:t>
            </a:r>
            <a:r>
              <a:rPr lang="en-US" sz="2500" dirty="0" err="1">
                <a:latin typeface="Arial" panose="020B0604020202020204" pitchFamily="34" charset="0"/>
                <a:cs typeface="Arial" panose="020B0604020202020204" pitchFamily="34" charset="0"/>
              </a:rPr>
              <a:t>aliquas</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sequidisit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omnient</a:t>
            </a:r>
            <a:r>
              <a:rPr lang="en-US" sz="2500" dirty="0">
                <a:latin typeface="Arial" panose="020B0604020202020204" pitchFamily="34" charset="0"/>
                <a:cs typeface="Arial" panose="020B0604020202020204" pitchFamily="34" charset="0"/>
              </a:rPr>
              <a:t> hit lam </a:t>
            </a:r>
            <a:r>
              <a:rPr lang="en-US" sz="2500" dirty="0" err="1">
                <a:latin typeface="Arial" panose="020B0604020202020204" pitchFamily="34" charset="0"/>
                <a:cs typeface="Arial" panose="020B0604020202020204" pitchFamily="34" charset="0"/>
              </a:rPr>
              <a:t>eicias</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modio</a:t>
            </a:r>
            <a:r>
              <a:rPr lang="en-US" sz="2500" dirty="0">
                <a:latin typeface="Arial" panose="020B0604020202020204" pitchFamily="34" charset="0"/>
                <a:cs typeface="Arial" panose="020B0604020202020204" pitchFamily="34" charset="0"/>
              </a:rPr>
              <a:t> con nisin </a:t>
            </a:r>
            <a:r>
              <a:rPr lang="en-US" sz="2500" dirty="0" err="1">
                <a:latin typeface="Arial" panose="020B0604020202020204" pitchFamily="34" charset="0"/>
                <a:cs typeface="Arial" panose="020B0604020202020204" pitchFamily="34" charset="0"/>
              </a:rPr>
              <a:t>pediam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ent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cust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accaborit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odio</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corehen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dendae</a:t>
            </a:r>
            <a:r>
              <a:rPr lang="en-US" sz="2500" dirty="0">
                <a:latin typeface="Arial" panose="020B0604020202020204" pitchFamily="34" charset="0"/>
                <a:cs typeface="Arial" panose="020B0604020202020204" pitchFamily="34" charset="0"/>
              </a:rPr>
              <a:t> nonet </a:t>
            </a:r>
            <a:r>
              <a:rPr lang="en-US" sz="2500" dirty="0" err="1">
                <a:latin typeface="Arial" panose="020B0604020202020204" pitchFamily="34" charset="0"/>
                <a:cs typeface="Arial" panose="020B0604020202020204" pitchFamily="34" charset="0"/>
              </a:rPr>
              <a:t>eliquam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aperorepe</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autatem</a:t>
            </a:r>
            <a:r>
              <a:rPr lang="en-US" sz="2500" dirty="0">
                <a:latin typeface="Arial" panose="020B0604020202020204" pitchFamily="34" charset="0"/>
                <a:cs typeface="Arial" panose="020B0604020202020204" pitchFamily="34" charset="0"/>
              </a:rPr>
              <a:t> voles int odic </a:t>
            </a:r>
            <a:r>
              <a:rPr lang="en-US" sz="2500" dirty="0" err="1">
                <a:latin typeface="Arial" panose="020B0604020202020204" pitchFamily="34" charset="0"/>
                <a:cs typeface="Arial" panose="020B0604020202020204" pitchFamily="34" charset="0"/>
              </a:rPr>
              <a:t>tem</a:t>
            </a:r>
            <a:r>
              <a:rPr lang="en-US" sz="2500" dirty="0">
                <a:latin typeface="Arial" panose="020B0604020202020204" pitchFamily="34" charset="0"/>
                <a:cs typeface="Arial" panose="020B0604020202020204" pitchFamily="34" charset="0"/>
              </a:rPr>
              <a:t> nis </a:t>
            </a:r>
            <a:r>
              <a:rPr lang="en-US" sz="2500" dirty="0" err="1">
                <a:latin typeface="Arial" panose="020B0604020202020204" pitchFamily="34" charset="0"/>
                <a:cs typeface="Arial" panose="020B0604020202020204" pitchFamily="34" charset="0"/>
              </a:rPr>
              <a:t>dolorrum</a:t>
            </a:r>
            <a:r>
              <a:rPr lang="en-US" sz="2500" dirty="0">
                <a:latin typeface="Arial" panose="020B0604020202020204" pitchFamily="34" charset="0"/>
                <a:cs typeface="Arial" panose="020B0604020202020204" pitchFamily="34" charset="0"/>
              </a:rPr>
              <a:t> que cores </a:t>
            </a:r>
            <a:r>
              <a:rPr lang="en-US" sz="2500" dirty="0" err="1">
                <a:latin typeface="Arial" panose="020B0604020202020204" pitchFamily="34" charset="0"/>
                <a:cs typeface="Arial" panose="020B0604020202020204" pitchFamily="34" charset="0"/>
              </a:rPr>
              <a:t>doluptaturi</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utemolorum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imusam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idendaecabo</a:t>
            </a:r>
            <a:r>
              <a:rPr lang="en-US" sz="2500" dirty="0">
                <a:latin typeface="Arial" panose="020B0604020202020204" pitchFamily="34" charset="0"/>
                <a:cs typeface="Arial" panose="020B0604020202020204" pitchFamily="34" charset="0"/>
              </a:rPr>
              <a:t>. Nam quo </a:t>
            </a:r>
            <a:r>
              <a:rPr lang="en-US" sz="2500" dirty="0" err="1">
                <a:latin typeface="Arial" panose="020B0604020202020204" pitchFamily="34" charset="0"/>
                <a:cs typeface="Arial" panose="020B0604020202020204" pitchFamily="34" charset="0"/>
              </a:rPr>
              <a:t>moluptatur</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eicias</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modio</a:t>
            </a:r>
            <a:r>
              <a:rPr lang="en-US" sz="2500" dirty="0">
                <a:latin typeface="Arial" panose="020B0604020202020204" pitchFamily="34" charset="0"/>
                <a:cs typeface="Arial" panose="020B0604020202020204" pitchFamily="34" charset="0"/>
              </a:rPr>
              <a:t> con nisin </a:t>
            </a:r>
            <a:r>
              <a:rPr lang="en-US" sz="2500" dirty="0" err="1">
                <a:latin typeface="Arial" panose="020B0604020202020204" pitchFamily="34" charset="0"/>
                <a:cs typeface="Arial" panose="020B0604020202020204" pitchFamily="34" charset="0"/>
              </a:rPr>
              <a:t>pediam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ent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cust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accaborit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odio</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corehen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dendae</a:t>
            </a:r>
            <a:r>
              <a:rPr lang="en-US" sz="2500" dirty="0">
                <a:latin typeface="Arial" panose="020B0604020202020204" pitchFamily="34" charset="0"/>
                <a:cs typeface="Arial" panose="020B0604020202020204" pitchFamily="34" charset="0"/>
              </a:rPr>
              <a:t> nonet </a:t>
            </a:r>
            <a:r>
              <a:rPr lang="en-US" sz="2500" dirty="0" err="1">
                <a:latin typeface="Arial" panose="020B0604020202020204" pitchFamily="34" charset="0"/>
                <a:cs typeface="Arial" panose="020B0604020202020204" pitchFamily="34" charset="0"/>
              </a:rPr>
              <a:t>eliquam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aperorepe</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autatem</a:t>
            </a:r>
            <a:r>
              <a:rPr lang="en-US" sz="2500" dirty="0">
                <a:latin typeface="Arial" panose="020B0604020202020204" pitchFamily="34" charset="0"/>
                <a:cs typeface="Arial" panose="020B0604020202020204" pitchFamily="34" charset="0"/>
              </a:rPr>
              <a:t> voles int odic </a:t>
            </a:r>
            <a:r>
              <a:rPr lang="en-US" sz="2500" dirty="0" err="1">
                <a:latin typeface="Arial" panose="020B0604020202020204" pitchFamily="34" charset="0"/>
                <a:cs typeface="Arial" panose="020B0604020202020204" pitchFamily="34" charset="0"/>
              </a:rPr>
              <a:t>tem</a:t>
            </a:r>
            <a:r>
              <a:rPr lang="en-US" sz="2500" dirty="0">
                <a:latin typeface="Arial" panose="020B0604020202020204" pitchFamily="34" charset="0"/>
                <a:cs typeface="Arial" panose="020B0604020202020204" pitchFamily="34" charset="0"/>
              </a:rPr>
              <a:t> nis </a:t>
            </a:r>
            <a:r>
              <a:rPr lang="en-US" sz="2500" dirty="0" err="1">
                <a:latin typeface="Arial" panose="020B0604020202020204" pitchFamily="34" charset="0"/>
                <a:cs typeface="Arial" panose="020B0604020202020204" pitchFamily="34" charset="0"/>
              </a:rPr>
              <a:t>dolorrum</a:t>
            </a:r>
            <a:r>
              <a:rPr lang="en-US" sz="2500" dirty="0">
                <a:latin typeface="Arial" panose="020B0604020202020204" pitchFamily="34" charset="0"/>
                <a:cs typeface="Arial" panose="020B0604020202020204" pitchFamily="34" charset="0"/>
              </a:rPr>
              <a:t> que</a:t>
            </a:r>
          </a:p>
        </p:txBody>
      </p:sp>
      <p:sp>
        <p:nvSpPr>
          <p:cNvPr id="13" name="TextBox 12">
            <a:extLst>
              <a:ext uri="{FF2B5EF4-FFF2-40B4-BE49-F238E27FC236}">
                <a16:creationId xmlns:a16="http://schemas.microsoft.com/office/drawing/2014/main" id="{7066F224-0CF0-41D2-9AE7-EDA95527CBFF}"/>
              </a:ext>
            </a:extLst>
          </p:cNvPr>
          <p:cNvSpPr txBox="1"/>
          <p:nvPr/>
        </p:nvSpPr>
        <p:spPr>
          <a:xfrm>
            <a:off x="18770599" y="22564482"/>
            <a:ext cx="13868400"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200" dirty="0" err="1">
                <a:latin typeface="Arial" panose="020B0604020202020204" pitchFamily="34" charset="0"/>
                <a:cs typeface="Arial" panose="020B0604020202020204" pitchFamily="34" charset="0"/>
              </a:rPr>
              <a:t>Alicimp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oriaeperum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iusaeped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et ut </a:t>
            </a:r>
            <a:r>
              <a:rPr lang="en-US" sz="3200" dirty="0" err="1">
                <a:latin typeface="Arial" panose="020B0604020202020204" pitchFamily="34" charset="0"/>
                <a:cs typeface="Arial" panose="020B0604020202020204" pitchFamily="34" charset="0"/>
              </a:rPr>
              <a:t>abor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ame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utatur</a:t>
            </a:r>
            <a:r>
              <a:rPr lang="en-US" sz="3200" dirty="0">
                <a:latin typeface="Arial" panose="020B0604020202020204" pitchFamily="34" charset="0"/>
                <a:cs typeface="Arial" panose="020B0604020202020204" pitchFamily="34" charset="0"/>
              </a:rPr>
              <a:t> as senet a </a:t>
            </a:r>
            <a:r>
              <a:rPr lang="en-US" sz="3200" dirty="0" err="1">
                <a:latin typeface="Arial" panose="020B0604020202020204" pitchFamily="34" charset="0"/>
                <a:cs typeface="Arial" panose="020B0604020202020204" pitchFamily="34" charset="0"/>
              </a:rPr>
              <a:t>quibus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quamus</a:t>
            </a:r>
            <a:r>
              <a:rPr lang="en-US" sz="32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Arum es </a:t>
            </a:r>
            <a:r>
              <a:rPr lang="en-US" sz="3200" dirty="0" err="1">
                <a:latin typeface="Arial" panose="020B0604020202020204" pitchFamily="34" charset="0"/>
                <a:cs typeface="Arial" panose="020B0604020202020204" pitchFamily="34" charset="0"/>
              </a:rPr>
              <a:t>endellu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pisquia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aditatur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earupid</a:t>
            </a:r>
            <a:r>
              <a:rPr lang="en-US" sz="3200" dirty="0">
                <a:latin typeface="Arial" panose="020B0604020202020204" pitchFamily="34" charset="0"/>
                <a:cs typeface="Arial" panose="020B0604020202020204" pitchFamily="34" charset="0"/>
              </a:rPr>
              <a:t> quo </a:t>
            </a:r>
            <a:r>
              <a:rPr lang="en-US" sz="3200" dirty="0" err="1">
                <a:latin typeface="Arial" panose="020B0604020202020204" pitchFamily="34" charset="0"/>
                <a:cs typeface="Arial" panose="020B0604020202020204" pitchFamily="34" charset="0"/>
              </a:rPr>
              <a:t>quunt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odigniscil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verios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nonsequam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duciis</a:t>
            </a:r>
            <a:r>
              <a:rPr lang="en-US" sz="3200" dirty="0">
                <a:latin typeface="Arial" panose="020B0604020202020204" pitchFamily="34" charset="0"/>
                <a:cs typeface="Arial" panose="020B0604020202020204" pitchFamily="34" charset="0"/>
              </a:rPr>
              <a:t> et</a:t>
            </a:r>
          </a:p>
          <a:p>
            <a:endParaRPr lang="en-US" sz="32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2D85A6C-380D-1B0C-C64F-9150F13EA5E5}"/>
              </a:ext>
            </a:extLst>
          </p:cNvPr>
          <p:cNvSpPr txBox="1"/>
          <p:nvPr/>
        </p:nvSpPr>
        <p:spPr>
          <a:xfrm>
            <a:off x="18770599" y="32318082"/>
            <a:ext cx="13868400"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alicimp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oriaeperum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iusaeped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et ut </a:t>
            </a:r>
            <a:r>
              <a:rPr lang="en-US" sz="3200" dirty="0" err="1">
                <a:latin typeface="Arial" panose="020B0604020202020204" pitchFamily="34" charset="0"/>
                <a:cs typeface="Arial" panose="020B0604020202020204" pitchFamily="34" charset="0"/>
              </a:rPr>
              <a:t>abor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ame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utatur</a:t>
            </a:r>
            <a:r>
              <a:rPr lang="en-US" sz="3200" dirty="0">
                <a:latin typeface="Arial" panose="020B0604020202020204" pitchFamily="34" charset="0"/>
                <a:cs typeface="Arial" panose="020B0604020202020204" pitchFamily="34" charset="0"/>
              </a:rPr>
              <a:t> as senet</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A </a:t>
            </a:r>
            <a:r>
              <a:rPr lang="en-US" sz="3200" dirty="0" err="1">
                <a:latin typeface="Arial" panose="020B0604020202020204" pitchFamily="34" charset="0"/>
                <a:cs typeface="Arial" panose="020B0604020202020204" pitchFamily="34" charset="0"/>
              </a:rPr>
              <a:t>quibus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quamus</a:t>
            </a:r>
            <a:r>
              <a:rPr lang="en-US" sz="3200" dirty="0">
                <a:latin typeface="Arial" panose="020B0604020202020204" pitchFamily="34" charset="0"/>
                <a:cs typeface="Arial" panose="020B0604020202020204" pitchFamily="34" charset="0"/>
              </a:rPr>
              <a:t> arum es </a:t>
            </a:r>
            <a:r>
              <a:rPr lang="en-US" sz="3200" dirty="0" err="1">
                <a:latin typeface="Arial" panose="020B0604020202020204" pitchFamily="34" charset="0"/>
                <a:cs typeface="Arial" panose="020B0604020202020204" pitchFamily="34" charset="0"/>
              </a:rPr>
              <a:t>endellu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pisquia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aditatur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earupid</a:t>
            </a:r>
            <a:r>
              <a:rPr lang="en-US" sz="3200" dirty="0">
                <a:latin typeface="Arial" panose="020B0604020202020204" pitchFamily="34" charset="0"/>
                <a:cs typeface="Arial" panose="020B0604020202020204" pitchFamily="34" charset="0"/>
              </a:rPr>
              <a:t> quo </a:t>
            </a:r>
            <a:r>
              <a:rPr lang="en-US" sz="3200" dirty="0" err="1">
                <a:latin typeface="Arial" panose="020B0604020202020204" pitchFamily="34" charset="0"/>
                <a:cs typeface="Arial" panose="020B0604020202020204" pitchFamily="34" charset="0"/>
              </a:rPr>
              <a:t>quunt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odigniscil</a:t>
            </a:r>
            <a:r>
              <a:rPr lang="en-US" sz="32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Earum </a:t>
            </a:r>
            <a:r>
              <a:rPr lang="en-US" sz="3200" dirty="0" err="1">
                <a:latin typeface="Arial" panose="020B0604020202020204" pitchFamily="34" charset="0"/>
                <a:cs typeface="Arial" panose="020B0604020202020204" pitchFamily="34" charset="0"/>
              </a:rPr>
              <a:t>verios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nonsequam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duciis</a:t>
            </a:r>
            <a:r>
              <a:rPr lang="en-US" sz="3200" dirty="0">
                <a:latin typeface="Arial" panose="020B0604020202020204" pitchFamily="34" charset="0"/>
                <a:cs typeface="Arial" panose="020B0604020202020204" pitchFamily="34" charset="0"/>
              </a:rPr>
              <a:t> et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quamus</a:t>
            </a:r>
            <a:r>
              <a:rPr lang="en-US" sz="3200" dirty="0">
                <a:latin typeface="Arial" panose="020B0604020202020204" pitchFamily="34" charset="0"/>
                <a:cs typeface="Arial" panose="020B0604020202020204" pitchFamily="34" charset="0"/>
              </a:rPr>
              <a:t> arum es </a:t>
            </a:r>
            <a:r>
              <a:rPr lang="en-US" sz="3200" dirty="0" err="1">
                <a:latin typeface="Arial" panose="020B0604020202020204" pitchFamily="34" charset="0"/>
                <a:cs typeface="Arial" panose="020B0604020202020204" pitchFamily="34" charset="0"/>
              </a:rPr>
              <a:t>endellu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pisquia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aditatur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earupid</a:t>
            </a:r>
            <a:r>
              <a:rPr lang="en-US" sz="3200" dirty="0">
                <a:latin typeface="Arial" panose="020B0604020202020204" pitchFamily="34" charset="0"/>
                <a:cs typeface="Arial" panose="020B0604020202020204" pitchFamily="34" charset="0"/>
              </a:rPr>
              <a:t> quo </a:t>
            </a:r>
            <a:r>
              <a:rPr lang="en-US" sz="3200" dirty="0" err="1">
                <a:latin typeface="Arial" panose="020B0604020202020204" pitchFamily="34" charset="0"/>
                <a:cs typeface="Arial" panose="020B0604020202020204" pitchFamily="34" charset="0"/>
              </a:rPr>
              <a:t>quunt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odigniscil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verios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nonsequam</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6173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2642BAB-3737-CE4C-874C-5EA986C6E360}"/>
              </a:ext>
            </a:extLst>
          </p:cNvPr>
          <p:cNvSpPr/>
          <p:nvPr/>
        </p:nvSpPr>
        <p:spPr>
          <a:xfrm>
            <a:off x="1371600" y="8229601"/>
            <a:ext cx="15240000" cy="9340428"/>
          </a:xfrm>
          <a:prstGeom prst="roundRect">
            <a:avLst>
              <a:gd name="adj" fmla="val 7029"/>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9EADA974-F7A9-C443-A9D9-DE40192BFC5F}"/>
              </a:ext>
            </a:extLst>
          </p:cNvPr>
          <p:cNvSpPr txBox="1"/>
          <p:nvPr/>
        </p:nvSpPr>
        <p:spPr>
          <a:xfrm>
            <a:off x="2090057" y="8512712"/>
            <a:ext cx="13030200" cy="1015663"/>
          </a:xfrm>
          <a:prstGeom prst="rect">
            <a:avLst/>
          </a:prstGeom>
          <a:noFill/>
        </p:spPr>
        <p:txBody>
          <a:bodyPr wrap="square" rtlCol="0">
            <a:spAutoFit/>
          </a:bodyPr>
          <a:lstStyle/>
          <a:p>
            <a:r>
              <a:rPr lang="en-US" sz="6000" b="1" dirty="0">
                <a:latin typeface="Arial" panose="020B0604020202020204" pitchFamily="34" charset="0"/>
                <a:cs typeface="Arial" panose="020B0604020202020204" pitchFamily="34" charset="0"/>
              </a:rPr>
              <a:t>Background</a:t>
            </a:r>
          </a:p>
        </p:txBody>
      </p:sp>
      <p:sp>
        <p:nvSpPr>
          <p:cNvPr id="28" name="Rounded Rectangle 27">
            <a:extLst>
              <a:ext uri="{FF2B5EF4-FFF2-40B4-BE49-F238E27FC236}">
                <a16:creationId xmlns:a16="http://schemas.microsoft.com/office/drawing/2014/main" id="{9FB86953-067E-2243-9199-5828E9A57BF6}"/>
              </a:ext>
            </a:extLst>
          </p:cNvPr>
          <p:cNvSpPr/>
          <p:nvPr/>
        </p:nvSpPr>
        <p:spPr>
          <a:xfrm>
            <a:off x="1371600" y="18272154"/>
            <a:ext cx="15240000" cy="4486246"/>
          </a:xfrm>
          <a:prstGeom prst="roundRect">
            <a:avLst>
              <a:gd name="adj" fmla="val 15679"/>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ounded Rectangle 29">
            <a:extLst>
              <a:ext uri="{FF2B5EF4-FFF2-40B4-BE49-F238E27FC236}">
                <a16:creationId xmlns:a16="http://schemas.microsoft.com/office/drawing/2014/main" id="{CB3CD93F-7B36-1740-BF66-2421A3620ACD}"/>
              </a:ext>
            </a:extLst>
          </p:cNvPr>
          <p:cNvSpPr/>
          <p:nvPr/>
        </p:nvSpPr>
        <p:spPr>
          <a:xfrm>
            <a:off x="1371600" y="23460525"/>
            <a:ext cx="15240000" cy="13572675"/>
          </a:xfrm>
          <a:prstGeom prst="roundRect">
            <a:avLst>
              <a:gd name="adj" fmla="val 5504"/>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2B1409F1-EFF0-184F-85F5-7EA24196BA8A}"/>
              </a:ext>
            </a:extLst>
          </p:cNvPr>
          <p:cNvSpPr txBox="1"/>
          <p:nvPr/>
        </p:nvSpPr>
        <p:spPr>
          <a:xfrm>
            <a:off x="2090057" y="18555268"/>
            <a:ext cx="13030200" cy="1015663"/>
          </a:xfrm>
          <a:prstGeom prst="rect">
            <a:avLst/>
          </a:prstGeom>
          <a:noFill/>
        </p:spPr>
        <p:txBody>
          <a:bodyPr wrap="square" rtlCol="0">
            <a:spAutoFit/>
          </a:bodyPr>
          <a:lstStyle/>
          <a:p>
            <a:r>
              <a:rPr lang="en-US" sz="6000" b="1" dirty="0">
                <a:latin typeface="Arial" panose="020B0604020202020204" pitchFamily="34" charset="0"/>
                <a:cs typeface="Arial" panose="020B0604020202020204" pitchFamily="34" charset="0"/>
              </a:rPr>
              <a:t>Research Goal</a:t>
            </a:r>
          </a:p>
        </p:txBody>
      </p:sp>
      <p:sp>
        <p:nvSpPr>
          <p:cNvPr id="33" name="TextBox 32">
            <a:extLst>
              <a:ext uri="{FF2B5EF4-FFF2-40B4-BE49-F238E27FC236}">
                <a16:creationId xmlns:a16="http://schemas.microsoft.com/office/drawing/2014/main" id="{7418BA6E-2677-B748-A162-8B83DCDBD8E6}"/>
              </a:ext>
            </a:extLst>
          </p:cNvPr>
          <p:cNvSpPr txBox="1"/>
          <p:nvPr/>
        </p:nvSpPr>
        <p:spPr>
          <a:xfrm>
            <a:off x="2090057" y="23743640"/>
            <a:ext cx="13030200"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Methods</a:t>
            </a:r>
          </a:p>
        </p:txBody>
      </p:sp>
      <p:sp>
        <p:nvSpPr>
          <p:cNvPr id="35" name="Rounded Rectangle 34">
            <a:extLst>
              <a:ext uri="{FF2B5EF4-FFF2-40B4-BE49-F238E27FC236}">
                <a16:creationId xmlns:a16="http://schemas.microsoft.com/office/drawing/2014/main" id="{992CF63D-2222-F94F-867D-42F630C136CA}"/>
              </a:ext>
            </a:extLst>
          </p:cNvPr>
          <p:cNvSpPr/>
          <p:nvPr/>
        </p:nvSpPr>
        <p:spPr>
          <a:xfrm>
            <a:off x="17983200" y="8229600"/>
            <a:ext cx="15240000" cy="28803599"/>
          </a:xfrm>
          <a:prstGeom prst="roundRect">
            <a:avLst>
              <a:gd name="adj" fmla="val 4654"/>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CCF86EF8-8330-824F-AEC3-40BA084A203D}"/>
              </a:ext>
            </a:extLst>
          </p:cNvPr>
          <p:cNvSpPr txBox="1"/>
          <p:nvPr/>
        </p:nvSpPr>
        <p:spPr>
          <a:xfrm>
            <a:off x="18701657" y="8512712"/>
            <a:ext cx="13030200" cy="1015663"/>
          </a:xfrm>
          <a:prstGeom prst="rect">
            <a:avLst/>
          </a:prstGeom>
          <a:noFill/>
        </p:spPr>
        <p:txBody>
          <a:bodyPr wrap="square" rtlCol="0">
            <a:spAutoFit/>
          </a:bodyPr>
          <a:lstStyle/>
          <a:p>
            <a:r>
              <a:rPr lang="en-US" sz="6000" b="1" dirty="0">
                <a:latin typeface="Arial" panose="020B0604020202020204" pitchFamily="34" charset="0"/>
                <a:cs typeface="Arial" panose="020B0604020202020204" pitchFamily="34" charset="0"/>
              </a:rPr>
              <a:t>Results</a:t>
            </a:r>
          </a:p>
        </p:txBody>
      </p:sp>
      <p:sp>
        <p:nvSpPr>
          <p:cNvPr id="38" name="Rounded Rectangle 37">
            <a:extLst>
              <a:ext uri="{FF2B5EF4-FFF2-40B4-BE49-F238E27FC236}">
                <a16:creationId xmlns:a16="http://schemas.microsoft.com/office/drawing/2014/main" id="{74EE89AA-6B4C-A645-A875-735E9B5ECFDF}"/>
              </a:ext>
            </a:extLst>
          </p:cNvPr>
          <p:cNvSpPr/>
          <p:nvPr/>
        </p:nvSpPr>
        <p:spPr>
          <a:xfrm>
            <a:off x="34594800" y="8229600"/>
            <a:ext cx="15240000" cy="16248699"/>
          </a:xfrm>
          <a:prstGeom prst="roundRect">
            <a:avLst>
              <a:gd name="adj" fmla="val 4834"/>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72469223-559A-D34A-BE73-81C17CBC85E6}"/>
              </a:ext>
            </a:extLst>
          </p:cNvPr>
          <p:cNvSpPr txBox="1"/>
          <p:nvPr/>
        </p:nvSpPr>
        <p:spPr>
          <a:xfrm>
            <a:off x="35313257" y="8512712"/>
            <a:ext cx="13030200" cy="1015663"/>
          </a:xfrm>
          <a:prstGeom prst="rect">
            <a:avLst/>
          </a:prstGeom>
          <a:noFill/>
        </p:spPr>
        <p:txBody>
          <a:bodyPr wrap="square" rtlCol="0">
            <a:spAutoFit/>
          </a:bodyPr>
          <a:lstStyle/>
          <a:p>
            <a:r>
              <a:rPr lang="en-US" sz="6000" b="1" dirty="0">
                <a:latin typeface="Arial" panose="020B0604020202020204" pitchFamily="34" charset="0"/>
                <a:cs typeface="Arial" panose="020B0604020202020204" pitchFamily="34" charset="0"/>
              </a:rPr>
              <a:t>Conclusion</a:t>
            </a:r>
          </a:p>
        </p:txBody>
      </p:sp>
      <p:sp>
        <p:nvSpPr>
          <p:cNvPr id="41" name="Rounded Rectangle 40">
            <a:extLst>
              <a:ext uri="{FF2B5EF4-FFF2-40B4-BE49-F238E27FC236}">
                <a16:creationId xmlns:a16="http://schemas.microsoft.com/office/drawing/2014/main" id="{4C15FDD0-072E-284C-B679-0CBC181EA921}"/>
              </a:ext>
            </a:extLst>
          </p:cNvPr>
          <p:cNvSpPr/>
          <p:nvPr/>
        </p:nvSpPr>
        <p:spPr>
          <a:xfrm>
            <a:off x="34594800" y="25161543"/>
            <a:ext cx="15240000" cy="5929086"/>
          </a:xfrm>
          <a:prstGeom prst="roundRect">
            <a:avLst>
              <a:gd name="adj" fmla="val 10741"/>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92FAF4AE-5CA8-F544-938A-8DCEA6D15313}"/>
              </a:ext>
            </a:extLst>
          </p:cNvPr>
          <p:cNvSpPr txBox="1"/>
          <p:nvPr/>
        </p:nvSpPr>
        <p:spPr>
          <a:xfrm>
            <a:off x="35280599" y="25621056"/>
            <a:ext cx="13030200" cy="1015663"/>
          </a:xfrm>
          <a:prstGeom prst="rect">
            <a:avLst/>
          </a:prstGeom>
          <a:noFill/>
        </p:spPr>
        <p:txBody>
          <a:bodyPr wrap="square" rtlCol="0">
            <a:spAutoFit/>
          </a:bodyPr>
          <a:lstStyle/>
          <a:p>
            <a:r>
              <a:rPr lang="en-US" sz="6000" b="1" dirty="0">
                <a:latin typeface="Arial" panose="020B0604020202020204" pitchFamily="34" charset="0"/>
                <a:cs typeface="Arial" panose="020B0604020202020204" pitchFamily="34" charset="0"/>
              </a:rPr>
              <a:t>Acknowledgments</a:t>
            </a:r>
            <a:endParaRPr lang="en-US" sz="6000" dirty="0">
              <a:latin typeface="Arial" panose="020B0604020202020204" pitchFamily="34" charset="0"/>
              <a:cs typeface="Arial" panose="020B0604020202020204" pitchFamily="34" charset="0"/>
            </a:endParaRPr>
          </a:p>
        </p:txBody>
      </p:sp>
      <p:sp>
        <p:nvSpPr>
          <p:cNvPr id="43" name="Rounded Rectangle 42">
            <a:extLst>
              <a:ext uri="{FF2B5EF4-FFF2-40B4-BE49-F238E27FC236}">
                <a16:creationId xmlns:a16="http://schemas.microsoft.com/office/drawing/2014/main" id="{DBAAB73C-E5E6-114C-A9DA-575177C0B389}"/>
              </a:ext>
            </a:extLst>
          </p:cNvPr>
          <p:cNvSpPr/>
          <p:nvPr/>
        </p:nvSpPr>
        <p:spPr>
          <a:xfrm>
            <a:off x="34594800" y="31671986"/>
            <a:ext cx="15240000" cy="5361213"/>
          </a:xfrm>
          <a:prstGeom prst="roundRect">
            <a:avLst>
              <a:gd name="adj" fmla="val 8900"/>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64356E47-4A81-7D45-90D7-5903DFC81DAF}"/>
              </a:ext>
            </a:extLst>
          </p:cNvPr>
          <p:cNvSpPr txBox="1"/>
          <p:nvPr/>
        </p:nvSpPr>
        <p:spPr>
          <a:xfrm>
            <a:off x="35280599" y="32208645"/>
            <a:ext cx="13030200" cy="1015663"/>
          </a:xfrm>
          <a:prstGeom prst="rect">
            <a:avLst/>
          </a:prstGeom>
          <a:noFill/>
        </p:spPr>
        <p:txBody>
          <a:bodyPr wrap="square" rtlCol="0">
            <a:spAutoFit/>
          </a:bodyPr>
          <a:lstStyle/>
          <a:p>
            <a:r>
              <a:rPr lang="en-US" sz="6000" b="1" dirty="0">
                <a:latin typeface="Arial" panose="020B0604020202020204" pitchFamily="34" charset="0"/>
                <a:cs typeface="Arial" panose="020B0604020202020204" pitchFamily="34" charset="0"/>
              </a:rPr>
              <a:t>References</a:t>
            </a:r>
          </a:p>
        </p:txBody>
      </p:sp>
      <p:sp>
        <p:nvSpPr>
          <p:cNvPr id="50" name="Rectangle 49">
            <a:extLst>
              <a:ext uri="{FF2B5EF4-FFF2-40B4-BE49-F238E27FC236}">
                <a16:creationId xmlns:a16="http://schemas.microsoft.com/office/drawing/2014/main" id="{4BC5A17A-9F8B-3D4B-AA94-096736575F8D}"/>
              </a:ext>
            </a:extLst>
          </p:cNvPr>
          <p:cNvSpPr/>
          <p:nvPr/>
        </p:nvSpPr>
        <p:spPr>
          <a:xfrm>
            <a:off x="18669000" y="18055892"/>
            <a:ext cx="6568439"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1" name="Rectangle 50">
            <a:extLst>
              <a:ext uri="{FF2B5EF4-FFF2-40B4-BE49-F238E27FC236}">
                <a16:creationId xmlns:a16="http://schemas.microsoft.com/office/drawing/2014/main" id="{DF5243CD-754A-4649-8F8F-30CA70DD9F01}"/>
              </a:ext>
            </a:extLst>
          </p:cNvPr>
          <p:cNvSpPr/>
          <p:nvPr/>
        </p:nvSpPr>
        <p:spPr>
          <a:xfrm>
            <a:off x="18669000" y="26382012"/>
            <a:ext cx="13868400" cy="528997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3" name="Rectangle 52">
            <a:extLst>
              <a:ext uri="{FF2B5EF4-FFF2-40B4-BE49-F238E27FC236}">
                <a16:creationId xmlns:a16="http://schemas.microsoft.com/office/drawing/2014/main" id="{4C0A3B13-BAFE-564B-8BC4-7216F207342F}"/>
              </a:ext>
            </a:extLst>
          </p:cNvPr>
          <p:cNvSpPr/>
          <p:nvPr/>
        </p:nvSpPr>
        <p:spPr>
          <a:xfrm>
            <a:off x="2057401" y="27841290"/>
            <a:ext cx="13868400" cy="873471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figures</a:t>
            </a:r>
          </a:p>
        </p:txBody>
      </p:sp>
      <p:sp>
        <p:nvSpPr>
          <p:cNvPr id="54" name="Rectangle 53">
            <a:extLst>
              <a:ext uri="{FF2B5EF4-FFF2-40B4-BE49-F238E27FC236}">
                <a16:creationId xmlns:a16="http://schemas.microsoft.com/office/drawing/2014/main" id="{187FF491-646E-4D46-A6D2-0C4094529070}"/>
              </a:ext>
            </a:extLst>
          </p:cNvPr>
          <p:cNvSpPr/>
          <p:nvPr/>
        </p:nvSpPr>
        <p:spPr>
          <a:xfrm>
            <a:off x="25968961" y="18055892"/>
            <a:ext cx="6568439"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5" name="Rectangle 54">
            <a:extLst>
              <a:ext uri="{FF2B5EF4-FFF2-40B4-BE49-F238E27FC236}">
                <a16:creationId xmlns:a16="http://schemas.microsoft.com/office/drawing/2014/main" id="{13D7CAEF-DEBD-6E46-A321-AF368FC7F7A9}"/>
              </a:ext>
            </a:extLst>
          </p:cNvPr>
          <p:cNvSpPr/>
          <p:nvPr/>
        </p:nvSpPr>
        <p:spPr>
          <a:xfrm>
            <a:off x="18669000" y="10279953"/>
            <a:ext cx="13868400" cy="709269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6" name="Rectangle 55">
            <a:extLst>
              <a:ext uri="{FF2B5EF4-FFF2-40B4-BE49-F238E27FC236}">
                <a16:creationId xmlns:a16="http://schemas.microsoft.com/office/drawing/2014/main" id="{C14E7E6A-70AD-9940-8E40-6EA0174499BE}"/>
              </a:ext>
            </a:extLst>
          </p:cNvPr>
          <p:cNvSpPr/>
          <p:nvPr/>
        </p:nvSpPr>
        <p:spPr>
          <a:xfrm>
            <a:off x="35280600" y="10279953"/>
            <a:ext cx="13868400" cy="967587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37" name="TextBox 36">
            <a:extLst>
              <a:ext uri="{FF2B5EF4-FFF2-40B4-BE49-F238E27FC236}">
                <a16:creationId xmlns:a16="http://schemas.microsoft.com/office/drawing/2014/main" id="{1B034967-767D-F742-9129-F563D2D3ED0A}"/>
              </a:ext>
            </a:extLst>
          </p:cNvPr>
          <p:cNvSpPr txBox="1"/>
          <p:nvPr/>
        </p:nvSpPr>
        <p:spPr>
          <a:xfrm>
            <a:off x="1371600" y="1016000"/>
            <a:ext cx="33223200" cy="3323987"/>
          </a:xfrm>
          <a:prstGeom prst="rect">
            <a:avLst/>
          </a:prstGeom>
          <a:noFill/>
        </p:spPr>
        <p:txBody>
          <a:bodyPr wrap="square" rtlCol="0">
            <a:spAutoFit/>
          </a:bodyPr>
          <a:lstStyle/>
          <a:p>
            <a:r>
              <a:rPr lang="en-US" sz="10500" b="1" dirty="0" err="1">
                <a:latin typeface="Arial" panose="020B0604020202020204" pitchFamily="34" charset="0"/>
                <a:cs typeface="Arial" panose="020B0604020202020204" pitchFamily="34" charset="0"/>
              </a:rPr>
              <a:t>Quibus</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simust</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alignamus</a:t>
            </a:r>
            <a:r>
              <a:rPr lang="en-US" sz="10500" b="1" dirty="0">
                <a:latin typeface="Arial" panose="020B0604020202020204" pitchFamily="34" charset="0"/>
                <a:cs typeface="Arial" panose="020B0604020202020204" pitchFamily="34" charset="0"/>
              </a:rPr>
              <a:t> ut que et, </a:t>
            </a:r>
            <a:r>
              <a:rPr lang="en-US" sz="10500" b="1" dirty="0" err="1">
                <a:latin typeface="Arial" panose="020B0604020202020204" pitchFamily="34" charset="0"/>
                <a:cs typeface="Arial" panose="020B0604020202020204" pitchFamily="34" charset="0"/>
              </a:rPr>
              <a:t>nobitasitat</a:t>
            </a:r>
            <a:r>
              <a:rPr lang="en-US" sz="10500" b="1" dirty="0">
                <a:latin typeface="Arial" panose="020B0604020202020204" pitchFamily="34" charset="0"/>
                <a:cs typeface="Arial" panose="020B0604020202020204" pitchFamily="34" charset="0"/>
              </a:rPr>
              <a:t> voles </a:t>
            </a:r>
            <a:r>
              <a:rPr lang="en-US" sz="10500" b="1" dirty="0" err="1">
                <a:latin typeface="Arial" panose="020B0604020202020204" pitchFamily="34" charset="0"/>
                <a:cs typeface="Arial" panose="020B0604020202020204" pitchFamily="34" charset="0"/>
              </a:rPr>
              <a:t>nonsequi</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aut</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recercia</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nemporem</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aut</a:t>
            </a:r>
            <a:endParaRPr lang="en-US" sz="10500" b="1"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1A51E2A3-E7D3-B34C-9381-DA1A141F624B}"/>
              </a:ext>
            </a:extLst>
          </p:cNvPr>
          <p:cNvSpPr txBox="1"/>
          <p:nvPr/>
        </p:nvSpPr>
        <p:spPr>
          <a:xfrm>
            <a:off x="1371600" y="4788515"/>
            <a:ext cx="31851600" cy="2308324"/>
          </a:xfrm>
          <a:prstGeom prst="rect">
            <a:avLst/>
          </a:prstGeom>
          <a:noFill/>
        </p:spPr>
        <p:txBody>
          <a:bodyPr wrap="square" rtlCol="0">
            <a:spAutoFit/>
          </a:bodyPr>
          <a:lstStyle/>
          <a:p>
            <a:r>
              <a:rPr lang="en-US" sz="4800">
                <a:latin typeface="Arial" panose="020B0604020202020204" pitchFamily="34" charset="0"/>
                <a:cs typeface="Arial" panose="020B0604020202020204" pitchFamily="34" charset="0"/>
              </a:rPr>
              <a:t>[AUTHORS LINE]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1</a:t>
            </a:r>
            <a:r>
              <a:rPr lang="en-US" sz="4800">
                <a:latin typeface="Arial" panose="020B0604020202020204" pitchFamily="34" charset="0"/>
                <a:cs typeface="Arial" panose="020B0604020202020204" pitchFamily="34" charset="0"/>
              </a:rPr>
              <a:t>,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2</a:t>
            </a:r>
            <a:r>
              <a:rPr lang="en-US" sz="4800">
                <a:latin typeface="Arial" panose="020B0604020202020204" pitchFamily="34" charset="0"/>
                <a:cs typeface="Arial" panose="020B0604020202020204" pitchFamily="34" charset="0"/>
              </a:rPr>
              <a:t>,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3</a:t>
            </a:r>
            <a:br>
              <a:rPr lang="en-US" sz="4800">
                <a:latin typeface="Arial" panose="020B0604020202020204" pitchFamily="34" charset="0"/>
                <a:cs typeface="Arial" panose="020B0604020202020204" pitchFamily="34" charset="0"/>
              </a:rPr>
            </a:br>
            <a:r>
              <a:rPr lang="en-US" sz="4800">
                <a:latin typeface="Arial" panose="020B0604020202020204" pitchFamily="34" charset="0"/>
                <a:cs typeface="Arial" panose="020B0604020202020204" pitchFamily="34" charset="0"/>
              </a:rPr>
              <a:t>[DEPT./SCHOOL LINE] </a:t>
            </a:r>
            <a:r>
              <a:rPr lang="en-US" sz="4800" baseline="30000">
                <a:latin typeface="Arial" panose="020B0604020202020204" pitchFamily="34" charset="0"/>
                <a:cs typeface="Arial" panose="020B0604020202020204" pitchFamily="34" charset="0"/>
              </a:rPr>
              <a:t>1</a:t>
            </a:r>
            <a:r>
              <a:rPr lang="en-US" sz="4800">
                <a:latin typeface="Arial" panose="020B0604020202020204" pitchFamily="34" charset="0"/>
                <a:cs typeface="Arial" panose="020B0604020202020204" pitchFamily="34" charset="0"/>
              </a:rPr>
              <a:t>Department of Integrative Biology, </a:t>
            </a:r>
            <a:r>
              <a:rPr lang="en-US" sz="4800" baseline="30000">
                <a:latin typeface="Arial" panose="020B0604020202020204" pitchFamily="34" charset="0"/>
                <a:cs typeface="Arial" panose="020B0604020202020204" pitchFamily="34" charset="0"/>
              </a:rPr>
              <a:t>2</a:t>
            </a:r>
            <a:r>
              <a:rPr lang="en-US" sz="4800">
                <a:latin typeface="Arial" panose="020B0604020202020204" pitchFamily="34" charset="0"/>
                <a:cs typeface="Arial" panose="020B0604020202020204" pitchFamily="34" charset="0"/>
              </a:rPr>
              <a:t>Department of Chemistry, College of Natural Sciences, The University of Texas, </a:t>
            </a:r>
            <a:r>
              <a:rPr lang="en-US" sz="4800" baseline="30000">
                <a:latin typeface="Arial" panose="020B0604020202020204" pitchFamily="34" charset="0"/>
                <a:cs typeface="Arial" panose="020B0604020202020204" pitchFamily="34" charset="0"/>
              </a:rPr>
              <a:t>3</a:t>
            </a:r>
            <a:r>
              <a:rPr lang="en-US" sz="4800">
                <a:latin typeface="Arial" panose="020B0604020202020204" pitchFamily="34" charset="0"/>
                <a:cs typeface="Arial" panose="020B0604020202020204" pitchFamily="34" charset="0"/>
              </a:rPr>
              <a:t>Suchandsuch Research Institute</a:t>
            </a:r>
          </a:p>
        </p:txBody>
      </p:sp>
      <p:pic>
        <p:nvPicPr>
          <p:cNvPr id="45" name="Picture 44">
            <a:extLst>
              <a:ext uri="{FF2B5EF4-FFF2-40B4-BE49-F238E27FC236}">
                <a16:creationId xmlns:a16="http://schemas.microsoft.com/office/drawing/2014/main" id="{B15F6F6D-EF82-8047-9278-5D6A04EBAF92}"/>
              </a:ext>
            </a:extLst>
          </p:cNvPr>
          <p:cNvPicPr>
            <a:picLocks noChangeAspect="1"/>
          </p:cNvPicPr>
          <p:nvPr/>
        </p:nvPicPr>
        <p:blipFill>
          <a:blip r:embed="rId2"/>
          <a:stretch>
            <a:fillRect/>
          </a:stretch>
        </p:blipFill>
        <p:spPr>
          <a:xfrm>
            <a:off x="34594800" y="1478585"/>
            <a:ext cx="12039600" cy="1736764"/>
          </a:xfrm>
          <a:prstGeom prst="rect">
            <a:avLst/>
          </a:prstGeom>
        </p:spPr>
      </p:pic>
      <p:sp>
        <p:nvSpPr>
          <p:cNvPr id="46" name="Rectangle 45">
            <a:extLst>
              <a:ext uri="{FF2B5EF4-FFF2-40B4-BE49-F238E27FC236}">
                <a16:creationId xmlns:a16="http://schemas.microsoft.com/office/drawing/2014/main" id="{025DFF16-E03C-584C-9B1B-09F27B2A02A5}"/>
              </a:ext>
            </a:extLst>
          </p:cNvPr>
          <p:cNvSpPr/>
          <p:nvPr/>
        </p:nvSpPr>
        <p:spPr>
          <a:xfrm>
            <a:off x="34594800" y="3672550"/>
            <a:ext cx="10332720" cy="329473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
        <p:nvSpPr>
          <p:cNvPr id="57" name="Oval 56">
            <a:extLst>
              <a:ext uri="{FF2B5EF4-FFF2-40B4-BE49-F238E27FC236}">
                <a16:creationId xmlns:a16="http://schemas.microsoft.com/office/drawing/2014/main" id="{B978C1D6-5F1E-D84B-B27B-86A5E028E7A8}"/>
              </a:ext>
            </a:extLst>
          </p:cNvPr>
          <p:cNvSpPr/>
          <p:nvPr/>
        </p:nvSpPr>
        <p:spPr>
          <a:xfrm>
            <a:off x="45628560" y="3672550"/>
            <a:ext cx="4206239" cy="329473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
        <p:nvSpPr>
          <p:cNvPr id="2" name="TextBox 1">
            <a:extLst>
              <a:ext uri="{FF2B5EF4-FFF2-40B4-BE49-F238E27FC236}">
                <a16:creationId xmlns:a16="http://schemas.microsoft.com/office/drawing/2014/main" id="{F72741C3-A62A-DA83-D7BF-B54F06C9BEAC}"/>
              </a:ext>
            </a:extLst>
          </p:cNvPr>
          <p:cNvSpPr txBox="1"/>
          <p:nvPr/>
        </p:nvSpPr>
        <p:spPr>
          <a:xfrm>
            <a:off x="2057400" y="10279953"/>
            <a:ext cx="13868400" cy="6494085"/>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a:t>
            </a:r>
            <a:r>
              <a:rPr lang="en-US" sz="3200" dirty="0" err="1">
                <a:latin typeface="Arial" panose="020B0604020202020204" pitchFamily="34" charset="0"/>
                <a:cs typeface="Arial" panose="020B0604020202020204" pitchFamily="34" charset="0"/>
              </a:rPr>
              <a:t>ulparis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magnieniam</a:t>
            </a:r>
            <a:r>
              <a:rPr lang="en-US" sz="3200" dirty="0">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Sunto into temperi aturerum et identio nsectatem quo dolorum fuga. Itiatur, quam vendus quodis reria volupienis con posto dolor sam debit experumet odit ut id molorrum que quam fuga.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Et volorioraes alit, que plitati onemporro entorio rumendi simenimus mossimus re officit mo officae etur, volorem et optae. Ut ipsam esto temquas dolores sitiandi arum ipicien debisimus </a:t>
            </a:r>
            <a:r>
              <a:rPr lang="en-US" sz="3200" dirty="0" err="1">
                <a:latin typeface="Arial" panose="020B0604020202020204" pitchFamily="34" charset="0"/>
                <a:cs typeface="Arial" panose="020B0604020202020204" pitchFamily="34" charset="0"/>
              </a:rPr>
              <a:t>doluptatius</a:t>
            </a:r>
            <a:r>
              <a:rPr lang="en-US" sz="3200" dirty="0">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alicimp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oriaeperum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iusaeped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et ut </a:t>
            </a:r>
            <a:r>
              <a:rPr lang="en-US" sz="3200" dirty="0" err="1">
                <a:latin typeface="Arial" panose="020B0604020202020204" pitchFamily="34" charset="0"/>
                <a:cs typeface="Arial" panose="020B0604020202020204" pitchFamily="34" charset="0"/>
              </a:rPr>
              <a:t>abor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ame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utatur</a:t>
            </a:r>
            <a:r>
              <a:rPr lang="en-US" sz="3200" dirty="0">
                <a:latin typeface="Arial" panose="020B0604020202020204" pitchFamily="34" charset="0"/>
                <a:cs typeface="Arial" panose="020B0604020202020204" pitchFamily="34" charset="0"/>
              </a:rPr>
              <a:t> as senet a </a:t>
            </a:r>
            <a:r>
              <a:rPr lang="en-US" sz="3200" dirty="0" err="1">
                <a:latin typeface="Arial" panose="020B0604020202020204" pitchFamily="34" charset="0"/>
                <a:cs typeface="Arial" panose="020B0604020202020204" pitchFamily="34" charset="0"/>
              </a:rPr>
              <a:t>quibus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F1F24D56-012A-2B60-F005-E93F20C523B5}"/>
              </a:ext>
            </a:extLst>
          </p:cNvPr>
          <p:cNvSpPr txBox="1"/>
          <p:nvPr/>
        </p:nvSpPr>
        <p:spPr>
          <a:xfrm>
            <a:off x="2057400" y="19889019"/>
            <a:ext cx="13868400" cy="2062103"/>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latin typeface="Arial" panose="020B0604020202020204" pitchFamily="34" charset="0"/>
                <a:cs typeface="Arial" panose="020B0604020202020204" pitchFamily="34" charset="0"/>
              </a:rPr>
              <a:t>Ugiatempore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evenis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doluptatum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fugiam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earchitiam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tempe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susdam</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asimin</a:t>
            </a:r>
            <a:r>
              <a:rPr lang="en-US" sz="3200" dirty="0">
                <a:latin typeface="Arial" panose="020B0604020202020204" pitchFamily="34" charset="0"/>
                <a:cs typeface="Arial" panose="020B0604020202020204" pitchFamily="34" charset="0"/>
              </a:rPr>
              <a:t> et </a:t>
            </a:r>
            <a:r>
              <a:rPr lang="en-US" sz="3200" dirty="0" err="1">
                <a:latin typeface="Arial" panose="020B0604020202020204" pitchFamily="34" charset="0"/>
                <a:cs typeface="Arial" panose="020B0604020202020204" pitchFamily="34" charset="0"/>
              </a:rPr>
              <a:t>quissequam</a:t>
            </a:r>
            <a:r>
              <a:rPr lang="en-US" sz="3200" dirty="0">
                <a:latin typeface="Arial" panose="020B0604020202020204" pitchFamily="34" charset="0"/>
                <a:cs typeface="Arial" panose="020B0604020202020204" pitchFamily="34" charset="0"/>
              </a:rPr>
              <a:t> la </a:t>
            </a:r>
            <a:r>
              <a:rPr lang="en-US" sz="3200" dirty="0" err="1">
                <a:latin typeface="Arial" panose="020B0604020202020204" pitchFamily="34" charset="0"/>
                <a:cs typeface="Arial" panose="020B0604020202020204" pitchFamily="34" charset="0"/>
              </a:rPr>
              <a:t>ni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ipsunt</a:t>
            </a:r>
            <a:r>
              <a:rPr lang="en-US" sz="3200" dirty="0">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Ditat que </a:t>
            </a:r>
            <a:r>
              <a:rPr lang="en-US" sz="3200" dirty="0" err="1">
                <a:latin typeface="Arial" panose="020B0604020202020204" pitchFamily="34" charset="0"/>
                <a:cs typeface="Arial" panose="020B0604020202020204" pitchFamily="34" charset="0"/>
              </a:rPr>
              <a:t>voluptat</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nonem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a:t>
            </a:r>
            <a:r>
              <a:rPr lang="en-US" sz="3200" dirty="0">
                <a:latin typeface="Arial" panose="020B0604020202020204" pitchFamily="34" charset="0"/>
                <a:cs typeface="Arial" panose="020B0604020202020204" pitchFamily="34" charset="0"/>
              </a:rPr>
              <a:t> es et </a:t>
            </a:r>
            <a:r>
              <a:rPr lang="en-US" sz="3200" dirty="0" err="1">
                <a:latin typeface="Arial" panose="020B0604020202020204" pitchFamily="34" charset="0"/>
                <a:cs typeface="Arial" panose="020B0604020202020204" pitchFamily="34" charset="0"/>
              </a:rPr>
              <a:t>harcium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rescias</a:t>
            </a:r>
            <a:r>
              <a:rPr lang="en-US" sz="3200" dirty="0">
                <a:latin typeface="Arial" panose="020B0604020202020204" pitchFamily="34" charset="0"/>
                <a:cs typeface="Arial" panose="020B0604020202020204" pitchFamily="34" charset="0"/>
              </a:rPr>
              <a:t> ex </a:t>
            </a:r>
            <a:r>
              <a:rPr lang="en-US" sz="3200" dirty="0" err="1">
                <a:latin typeface="Arial" panose="020B0604020202020204" pitchFamily="34" charset="0"/>
                <a:cs typeface="Arial" panose="020B0604020202020204" pitchFamily="34" charset="0"/>
              </a:rPr>
              <a:t>eos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electus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eicienet</a:t>
            </a:r>
            <a:r>
              <a:rPr lang="en-US" sz="3200" dirty="0">
                <a:latin typeface="Arial" panose="020B0604020202020204" pitchFamily="34" charset="0"/>
                <a:cs typeface="Arial" panose="020B0604020202020204" pitchFamily="34" charset="0"/>
              </a:rPr>
              <a:t> ex </a:t>
            </a:r>
            <a:r>
              <a:rPr lang="en-US" sz="3200" dirty="0" err="1">
                <a:latin typeface="Arial" panose="020B0604020202020204" pitchFamily="34" charset="0"/>
                <a:cs typeface="Arial" panose="020B0604020202020204" pitchFamily="34" charset="0"/>
              </a:rPr>
              <a:t>endi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busamus</a:t>
            </a:r>
            <a:r>
              <a:rPr lang="en-US" sz="3200" dirty="0">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589F2890-EC7D-FEDC-F9E2-445FE12DCDF8}"/>
              </a:ext>
            </a:extLst>
          </p:cNvPr>
          <p:cNvSpPr txBox="1"/>
          <p:nvPr/>
        </p:nvSpPr>
        <p:spPr>
          <a:xfrm>
            <a:off x="2057400" y="25072860"/>
            <a:ext cx="13868400" cy="2062103"/>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Ga. </a:t>
            </a:r>
            <a:r>
              <a:rPr lang="en-US" sz="3200" dirty="0" err="1">
                <a:latin typeface="Arial" panose="020B0604020202020204" pitchFamily="34" charset="0"/>
                <a:cs typeface="Arial" panose="020B0604020202020204" pitchFamily="34" charset="0"/>
              </a:rPr>
              <a:t>Oviduntusam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fugitat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exersperum</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corum</a:t>
            </a:r>
            <a:r>
              <a:rPr lang="en-US" sz="3200" dirty="0">
                <a:latin typeface="Arial" panose="020B0604020202020204" pitchFamily="34" charset="0"/>
                <a:cs typeface="Arial" panose="020B0604020202020204" pitchFamily="34" charset="0"/>
              </a:rPr>
              <a:t> sam </a:t>
            </a:r>
            <a:r>
              <a:rPr lang="en-US" sz="3200" dirty="0" err="1">
                <a:latin typeface="Arial" panose="020B0604020202020204" pitchFamily="34" charset="0"/>
                <a:cs typeface="Arial" panose="020B0604020202020204" pitchFamily="34" charset="0"/>
              </a:rPr>
              <a:t>sitas</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officiat</a:t>
            </a:r>
            <a:r>
              <a:rPr lang="en-US" sz="3200" dirty="0">
                <a:latin typeface="Arial" panose="020B0604020202020204" pitchFamily="34" charset="0"/>
                <a:cs typeface="Arial" panose="020B0604020202020204" pitchFamily="34" charset="0"/>
              </a:rPr>
              <a:t> am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inust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dunt</a:t>
            </a:r>
            <a:r>
              <a:rPr lang="en-US" sz="3200" dirty="0">
                <a:latin typeface="Arial" panose="020B0604020202020204" pitchFamily="34" charset="0"/>
                <a:cs typeface="Arial" panose="020B0604020202020204" pitchFamily="34" charset="0"/>
              </a:rPr>
              <a:t> mint ut vel il </a:t>
            </a:r>
            <a:r>
              <a:rPr lang="en-US" sz="3200" dirty="0" err="1">
                <a:latin typeface="Arial" panose="020B0604020202020204" pitchFamily="34" charset="0"/>
                <a:cs typeface="Arial" panose="020B0604020202020204" pitchFamily="34" charset="0"/>
              </a:rPr>
              <a:t>mintis</a:t>
            </a:r>
            <a:r>
              <a:rPr lang="en-US" sz="3200" dirty="0">
                <a:latin typeface="Arial" panose="020B0604020202020204" pitchFamily="34" charset="0"/>
                <a:cs typeface="Arial" panose="020B0604020202020204" pitchFamily="34" charset="0"/>
              </a:rPr>
              <a:t> es vel maxim </a:t>
            </a:r>
            <a:r>
              <a:rPr lang="en-US" sz="3200" dirty="0" err="1">
                <a:latin typeface="Arial" panose="020B0604020202020204" pitchFamily="34" charset="0"/>
                <a:cs typeface="Arial" panose="020B0604020202020204" pitchFamily="34" charset="0"/>
              </a:rPr>
              <a:t>dolupiet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aborem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explitatur</a:t>
            </a:r>
            <a:r>
              <a:rPr lang="en-US" sz="3200" dirty="0">
                <a:latin typeface="Arial" panose="020B0604020202020204" pitchFamily="34" charset="0"/>
                <a:cs typeface="Arial" panose="020B0604020202020204" pitchFamily="34" charset="0"/>
              </a:rPr>
              <a:t> sum </a:t>
            </a:r>
            <a:r>
              <a:rPr lang="en-US" sz="3200" dirty="0" err="1">
                <a:latin typeface="Arial" panose="020B0604020202020204" pitchFamily="34" charset="0"/>
                <a:cs typeface="Arial" panose="020B0604020202020204" pitchFamily="34" charset="0"/>
              </a:rPr>
              <a:t>venihit</a:t>
            </a:r>
            <a:r>
              <a:rPr lang="en-US" sz="3200" dirty="0">
                <a:latin typeface="Arial" panose="020B0604020202020204" pitchFamily="34" charset="0"/>
                <a:cs typeface="Arial" panose="020B0604020202020204" pitchFamily="34" charset="0"/>
              </a:rPr>
              <a:t> quo con </a:t>
            </a:r>
            <a:r>
              <a:rPr lang="en-US" sz="3200" dirty="0" err="1">
                <a:latin typeface="Arial" panose="020B0604020202020204" pitchFamily="34" charset="0"/>
                <a:cs typeface="Arial" panose="020B0604020202020204" pitchFamily="34" charset="0"/>
              </a:rPr>
              <a:t>cusda</a:t>
            </a:r>
            <a:r>
              <a:rPr lang="en-US" sz="32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Quis </a:t>
            </a:r>
            <a:r>
              <a:rPr lang="en-US" sz="3200" dirty="0" err="1">
                <a:latin typeface="Arial" panose="020B0604020202020204" pitchFamily="34" charset="0"/>
                <a:cs typeface="Arial" panose="020B0604020202020204" pitchFamily="34" charset="0"/>
              </a:rPr>
              <a:t>nullitae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porunto</a:t>
            </a:r>
            <a:r>
              <a:rPr lang="en-US" sz="3200" dirty="0">
                <a:latin typeface="Arial" panose="020B0604020202020204" pitchFamily="34" charset="0"/>
                <a:cs typeface="Arial" panose="020B0604020202020204" pitchFamily="34" charset="0"/>
              </a:rPr>
              <a:t> mod </a:t>
            </a:r>
            <a:r>
              <a:rPr lang="en-US" sz="3200" dirty="0" err="1">
                <a:latin typeface="Arial" panose="020B0604020202020204" pitchFamily="34" charset="0"/>
                <a:cs typeface="Arial" panose="020B0604020202020204" pitchFamily="34" charset="0"/>
              </a:rPr>
              <a:t>maiorio</a:t>
            </a:r>
            <a:r>
              <a:rPr lang="en-US" sz="3200" dirty="0">
                <a:latin typeface="Arial" panose="020B0604020202020204" pitchFamily="34" charset="0"/>
                <a:cs typeface="Arial" panose="020B0604020202020204" pitchFamily="34" charset="0"/>
              </a:rPr>
              <a:t> ex es </a:t>
            </a:r>
            <a:r>
              <a:rPr lang="en-US" sz="3200" dirty="0" err="1">
                <a:latin typeface="Arial" panose="020B0604020202020204" pitchFamily="34" charset="0"/>
                <a:cs typeface="Arial" panose="020B0604020202020204" pitchFamily="34" charset="0"/>
              </a:rPr>
              <a:t>dolupis</a:t>
            </a:r>
            <a:endParaRPr lang="en-US" sz="3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5A52FE1-BC8B-AA07-3168-95B6D1E54698}"/>
              </a:ext>
            </a:extLst>
          </p:cNvPr>
          <p:cNvSpPr txBox="1"/>
          <p:nvPr/>
        </p:nvSpPr>
        <p:spPr>
          <a:xfrm>
            <a:off x="35280600" y="20413031"/>
            <a:ext cx="13868400"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Ga. Ro </a:t>
            </a:r>
            <a:r>
              <a:rPr lang="en-US" sz="3200" dirty="0" err="1">
                <a:latin typeface="Arial" panose="020B0604020202020204" pitchFamily="34" charset="0"/>
                <a:cs typeface="Arial" panose="020B0604020202020204" pitchFamily="34" charset="0"/>
              </a:rPr>
              <a:t>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versperum</a:t>
            </a:r>
            <a:r>
              <a:rPr lang="en-US" sz="3200" dirty="0">
                <a:latin typeface="Arial" panose="020B0604020202020204" pitchFamily="34" charset="0"/>
                <a:cs typeface="Arial" panose="020B0604020202020204" pitchFamily="34" charset="0"/>
              </a:rPr>
              <a:t> re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omnienderi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sinvele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stiam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sime</a:t>
            </a:r>
            <a:r>
              <a:rPr lang="en-US" sz="3200" dirty="0">
                <a:latin typeface="Arial" panose="020B0604020202020204" pitchFamily="34" charset="0"/>
                <a:cs typeface="Arial" panose="020B0604020202020204" pitchFamily="34" charset="0"/>
              </a:rPr>
              <a:t> sed que </a:t>
            </a:r>
            <a:r>
              <a:rPr lang="en-US" sz="3200" dirty="0" err="1">
                <a:latin typeface="Arial" panose="020B0604020202020204" pitchFamily="34" charset="0"/>
                <a:cs typeface="Arial" panose="020B0604020202020204" pitchFamily="34" charset="0"/>
              </a:rPr>
              <a:t>occupta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temquia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nobisciur</a:t>
            </a:r>
            <a:r>
              <a:rPr lang="en-US" sz="32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Quis </a:t>
            </a:r>
            <a:r>
              <a:rPr lang="en-US" sz="3200" dirty="0" err="1">
                <a:latin typeface="Arial" panose="020B0604020202020204" pitchFamily="34" charset="0"/>
                <a:cs typeface="Arial" panose="020B0604020202020204" pitchFamily="34" charset="0"/>
              </a:rPr>
              <a:t>dolenem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oluptam</a:t>
            </a:r>
            <a:r>
              <a:rPr lang="en-US" sz="3200" dirty="0">
                <a:latin typeface="Arial" panose="020B0604020202020204" pitchFamily="34" charset="0"/>
                <a:cs typeface="Arial" panose="020B0604020202020204" pitchFamily="34" charset="0"/>
              </a:rPr>
              <a:t> ne </a:t>
            </a:r>
            <a:r>
              <a:rPr lang="en-US" sz="3200" dirty="0" err="1">
                <a:latin typeface="Arial" panose="020B0604020202020204" pitchFamily="34" charset="0"/>
                <a:cs typeface="Arial" panose="020B0604020202020204" pitchFamily="34" charset="0"/>
              </a:rPr>
              <a:t>nonessumqui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doluptatem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exeribus</a:t>
            </a:r>
            <a:r>
              <a:rPr lang="en-US" sz="3200" dirty="0">
                <a:latin typeface="Arial" panose="020B0604020202020204" pitchFamily="34" charset="0"/>
                <a:cs typeface="Arial" panose="020B0604020202020204" pitchFamily="34" charset="0"/>
              </a:rPr>
              <a:t> id </a:t>
            </a:r>
            <a:r>
              <a:rPr lang="en-US" sz="3200" dirty="0" err="1">
                <a:latin typeface="Arial" panose="020B0604020202020204" pitchFamily="34" charset="0"/>
                <a:cs typeface="Arial" panose="020B0604020202020204" pitchFamily="34" charset="0"/>
              </a:rPr>
              <a:t>eveliquam</a:t>
            </a:r>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Ga. Ro </a:t>
            </a:r>
            <a:r>
              <a:rPr lang="en-US" sz="3200" dirty="0" err="1">
                <a:latin typeface="Arial" panose="020B0604020202020204" pitchFamily="34" charset="0"/>
                <a:cs typeface="Arial" panose="020B0604020202020204" pitchFamily="34" charset="0"/>
              </a:rPr>
              <a:t>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versperum</a:t>
            </a:r>
            <a:r>
              <a:rPr lang="en-US" sz="3200" dirty="0">
                <a:latin typeface="Arial" panose="020B0604020202020204" pitchFamily="34" charset="0"/>
                <a:cs typeface="Arial" panose="020B0604020202020204" pitchFamily="34" charset="0"/>
              </a:rPr>
              <a:t> re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omnienderi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sinvele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stiam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sime</a:t>
            </a:r>
            <a:r>
              <a:rPr lang="en-US" sz="3200" dirty="0">
                <a:latin typeface="Arial" panose="020B0604020202020204" pitchFamily="34" charset="0"/>
                <a:cs typeface="Arial" panose="020B0604020202020204" pitchFamily="34" charset="0"/>
              </a:rPr>
              <a:t> sed que </a:t>
            </a:r>
            <a:r>
              <a:rPr lang="en-US" sz="3200" dirty="0" err="1">
                <a:latin typeface="Arial" panose="020B0604020202020204" pitchFamily="34" charset="0"/>
                <a:cs typeface="Arial" panose="020B0604020202020204" pitchFamily="34" charset="0"/>
              </a:rPr>
              <a:t>occupta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temquia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nobisciur</a:t>
            </a:r>
            <a:r>
              <a:rPr lang="en-US" sz="32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Quis </a:t>
            </a:r>
            <a:r>
              <a:rPr lang="en-US" sz="3200" dirty="0" err="1">
                <a:latin typeface="Arial" panose="020B0604020202020204" pitchFamily="34" charset="0"/>
                <a:cs typeface="Arial" panose="020B0604020202020204" pitchFamily="34" charset="0"/>
              </a:rPr>
              <a:t>dolenem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oluptam</a:t>
            </a:r>
            <a:r>
              <a:rPr lang="en-US" sz="3200" dirty="0">
                <a:latin typeface="Arial" panose="020B0604020202020204" pitchFamily="34" charset="0"/>
                <a:cs typeface="Arial" panose="020B0604020202020204" pitchFamily="34" charset="0"/>
              </a:rPr>
              <a:t> ne </a:t>
            </a:r>
            <a:r>
              <a:rPr lang="en-US" sz="3200" dirty="0" err="1">
                <a:latin typeface="Arial" panose="020B0604020202020204" pitchFamily="34" charset="0"/>
                <a:cs typeface="Arial" panose="020B0604020202020204" pitchFamily="34" charset="0"/>
              </a:rPr>
              <a:t>nonessumqui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doluptatem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exeribus</a:t>
            </a:r>
            <a:r>
              <a:rPr lang="en-US" sz="3200" dirty="0">
                <a:latin typeface="Arial" panose="020B0604020202020204" pitchFamily="34" charset="0"/>
                <a:cs typeface="Arial" panose="020B0604020202020204" pitchFamily="34" charset="0"/>
              </a:rPr>
              <a:t> id</a:t>
            </a:r>
          </a:p>
        </p:txBody>
      </p:sp>
      <p:sp>
        <p:nvSpPr>
          <p:cNvPr id="8" name="TextBox 7">
            <a:extLst>
              <a:ext uri="{FF2B5EF4-FFF2-40B4-BE49-F238E27FC236}">
                <a16:creationId xmlns:a16="http://schemas.microsoft.com/office/drawing/2014/main" id="{F4170FA1-7547-EACB-78C3-F7D710FFFE12}"/>
              </a:ext>
            </a:extLst>
          </p:cNvPr>
          <p:cNvSpPr txBox="1"/>
          <p:nvPr/>
        </p:nvSpPr>
        <p:spPr>
          <a:xfrm>
            <a:off x="35280600" y="26969842"/>
            <a:ext cx="13868400" cy="3539430"/>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aperorepe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autatem</a:t>
            </a:r>
            <a:r>
              <a:rPr lang="en-US" sz="3200" dirty="0">
                <a:latin typeface="Arial" panose="020B0604020202020204" pitchFamily="34" charset="0"/>
                <a:cs typeface="Arial" panose="020B0604020202020204" pitchFamily="34" charset="0"/>
              </a:rPr>
              <a:t> voles int odic </a:t>
            </a:r>
            <a:r>
              <a:rPr lang="en-US" sz="3200" dirty="0" err="1">
                <a:latin typeface="Arial" panose="020B0604020202020204" pitchFamily="34" charset="0"/>
                <a:cs typeface="Arial" panose="020B0604020202020204" pitchFamily="34" charset="0"/>
              </a:rPr>
              <a:t>tem</a:t>
            </a:r>
            <a:r>
              <a:rPr lang="en-US" sz="3200" dirty="0">
                <a:latin typeface="Arial" panose="020B0604020202020204" pitchFamily="34" charset="0"/>
                <a:cs typeface="Arial" panose="020B0604020202020204" pitchFamily="34" charset="0"/>
              </a:rPr>
              <a:t> nis </a:t>
            </a:r>
            <a:r>
              <a:rPr lang="en-US" sz="3200" dirty="0" err="1">
                <a:latin typeface="Arial" panose="020B0604020202020204" pitchFamily="34" charset="0"/>
                <a:cs typeface="Arial" panose="020B0604020202020204" pitchFamily="34" charset="0"/>
              </a:rPr>
              <a:t>dolorrum</a:t>
            </a:r>
            <a:r>
              <a:rPr lang="en-US" sz="3200" dirty="0">
                <a:latin typeface="Arial" panose="020B0604020202020204" pitchFamily="34" charset="0"/>
                <a:cs typeface="Arial" panose="020B0604020202020204" pitchFamily="34" charset="0"/>
              </a:rPr>
              <a:t> que cores </a:t>
            </a:r>
            <a:r>
              <a:rPr lang="en-US" sz="3200" dirty="0" err="1">
                <a:latin typeface="Arial" panose="020B0604020202020204" pitchFamily="34" charset="0"/>
                <a:cs typeface="Arial" panose="020B0604020202020204" pitchFamily="34" charset="0"/>
              </a:rPr>
              <a:t>doluptaturi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utemolorum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imusam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idendaecabo</a:t>
            </a:r>
            <a:r>
              <a:rPr lang="en-US" sz="3200" dirty="0">
                <a:latin typeface="Arial" panose="020B0604020202020204" pitchFamily="34" charset="0"/>
                <a:cs typeface="Arial" panose="020B0604020202020204" pitchFamily="34" charset="0"/>
              </a:rPr>
              <a:t>. Nam quo </a:t>
            </a:r>
            <a:r>
              <a:rPr lang="en-US" sz="3200" dirty="0" err="1">
                <a:latin typeface="Arial" panose="020B0604020202020204" pitchFamily="34" charset="0"/>
                <a:cs typeface="Arial" panose="020B0604020202020204" pitchFamily="34" charset="0"/>
              </a:rPr>
              <a:t>moluptatur</a:t>
            </a:r>
            <a:r>
              <a:rPr lang="en-US" sz="3200" dirty="0">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2142704A-20DC-A37A-91CB-B7EABEC65657}"/>
              </a:ext>
            </a:extLst>
          </p:cNvPr>
          <p:cNvSpPr txBox="1"/>
          <p:nvPr/>
        </p:nvSpPr>
        <p:spPr>
          <a:xfrm>
            <a:off x="35280599" y="33564577"/>
            <a:ext cx="13868400" cy="2785378"/>
          </a:xfrm>
          <a:prstGeom prst="rect">
            <a:avLst/>
          </a:prstGeom>
          <a:noFill/>
        </p:spPr>
        <p:txBody>
          <a:bodyPr wrap="square" rtlCol="0">
            <a:spAutoFit/>
          </a:bodyPr>
          <a:lstStyle/>
          <a:p>
            <a:r>
              <a:rPr lang="en-US" sz="2500" dirty="0" err="1">
                <a:latin typeface="Arial" panose="020B0604020202020204" pitchFamily="34" charset="0"/>
                <a:cs typeface="Arial" panose="020B0604020202020204" pitchFamily="34" charset="0"/>
              </a:rPr>
              <a:t>Vitam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voloria</a:t>
            </a:r>
            <a:r>
              <a:rPr lang="en-US" sz="2500" dirty="0">
                <a:latin typeface="Arial" panose="020B0604020202020204" pitchFamily="34" charset="0"/>
                <a:cs typeface="Arial" panose="020B0604020202020204" pitchFamily="34" charset="0"/>
              </a:rPr>
              <a:t> con et, cum </a:t>
            </a:r>
            <a:r>
              <a:rPr lang="en-US" sz="2500" dirty="0" err="1">
                <a:latin typeface="Arial" panose="020B0604020202020204" pitchFamily="34" charset="0"/>
                <a:cs typeface="Arial" panose="020B0604020202020204" pitchFamily="34" charset="0"/>
              </a:rPr>
              <a:t>laboreium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nam</a:t>
            </a:r>
            <a:r>
              <a:rPr lang="en-US" sz="2500" dirty="0">
                <a:latin typeface="Arial" panose="020B0604020202020204" pitchFamily="34" charset="0"/>
                <a:cs typeface="Arial" panose="020B0604020202020204" pitchFamily="34" charset="0"/>
              </a:rPr>
              <a:t> cum, quat </a:t>
            </a:r>
            <a:r>
              <a:rPr lang="en-US" sz="2500" dirty="0" err="1">
                <a:latin typeface="Arial" panose="020B0604020202020204" pitchFamily="34" charset="0"/>
                <a:cs typeface="Arial" panose="020B0604020202020204" pitchFamily="34" charset="0"/>
              </a:rPr>
              <a:t>paris</a:t>
            </a:r>
            <a:r>
              <a:rPr lang="en-US" sz="2500" dirty="0">
                <a:latin typeface="Arial" panose="020B0604020202020204" pitchFamily="34" charset="0"/>
                <a:cs typeface="Arial" panose="020B0604020202020204" pitchFamily="34" charset="0"/>
              </a:rPr>
              <a:t> as core </a:t>
            </a:r>
            <a:r>
              <a:rPr lang="en-US" sz="2500" dirty="0" err="1">
                <a:latin typeface="Arial" panose="020B0604020202020204" pitchFamily="34" charset="0"/>
                <a:cs typeface="Arial" panose="020B0604020202020204" pitchFamily="34" charset="0"/>
              </a:rPr>
              <a:t>volorest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sust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exceatur</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antio</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ea</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voluptas</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eumquatendit</a:t>
            </a:r>
            <a:r>
              <a:rPr lang="en-US" sz="2500" dirty="0">
                <a:latin typeface="Arial" panose="020B0604020202020204" pitchFamily="34" charset="0"/>
                <a:cs typeface="Arial" panose="020B0604020202020204" pitchFamily="34" charset="0"/>
              </a:rPr>
              <a:t> quas </a:t>
            </a:r>
            <a:r>
              <a:rPr lang="en-US" sz="2500" dirty="0" err="1">
                <a:latin typeface="Arial" panose="020B0604020202020204" pitchFamily="34" charset="0"/>
                <a:cs typeface="Arial" panose="020B0604020202020204" pitchFamily="34" charset="0"/>
              </a:rPr>
              <a:t>doluptatet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aut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landignam</a:t>
            </a:r>
            <a:r>
              <a:rPr lang="en-US" sz="2500" dirty="0">
                <a:latin typeface="Arial" panose="020B0604020202020204" pitchFamily="34" charset="0"/>
                <a:cs typeface="Arial" panose="020B0604020202020204" pitchFamily="34" charset="0"/>
              </a:rPr>
              <a:t> que </a:t>
            </a:r>
            <a:r>
              <a:rPr lang="en-US" sz="2500" dirty="0" err="1">
                <a:latin typeface="Arial" panose="020B0604020202020204" pitchFamily="34" charset="0"/>
                <a:cs typeface="Arial" panose="020B0604020202020204" pitchFamily="34" charset="0"/>
              </a:rPr>
              <a:t>lantur</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sania</a:t>
            </a:r>
            <a:r>
              <a:rPr lang="en-US" sz="2500" dirty="0">
                <a:latin typeface="Arial" panose="020B0604020202020204" pitchFamily="34" charset="0"/>
                <a:cs typeface="Arial" panose="020B0604020202020204" pitchFamily="34" charset="0"/>
              </a:rPr>
              <a:t> dem </a:t>
            </a:r>
            <a:r>
              <a:rPr lang="en-US" sz="2500" dirty="0" err="1">
                <a:latin typeface="Arial" panose="020B0604020202020204" pitchFamily="34" charset="0"/>
                <a:cs typeface="Arial" panose="020B0604020202020204" pitchFamily="34" charset="0"/>
              </a:rPr>
              <a:t>escidit</a:t>
            </a:r>
            <a:r>
              <a:rPr lang="en-US" sz="2500" dirty="0">
                <a:latin typeface="Arial" panose="020B0604020202020204" pitchFamily="34" charset="0"/>
                <a:cs typeface="Arial" panose="020B0604020202020204" pitchFamily="34" charset="0"/>
              </a:rPr>
              <a:t> min </a:t>
            </a:r>
            <a:r>
              <a:rPr lang="en-US" sz="2500" dirty="0" err="1">
                <a:latin typeface="Arial" panose="020B0604020202020204" pitchFamily="34" charset="0"/>
                <a:cs typeface="Arial" panose="020B0604020202020204" pitchFamily="34" charset="0"/>
              </a:rPr>
              <a:t>reruptiaero</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velis</a:t>
            </a:r>
            <a:r>
              <a:rPr lang="en-US" sz="2500" dirty="0">
                <a:latin typeface="Arial" panose="020B0604020202020204" pitchFamily="34" charset="0"/>
                <a:cs typeface="Arial" panose="020B0604020202020204" pitchFamily="34" charset="0"/>
              </a:rPr>
              <a:t> maximus </a:t>
            </a:r>
            <a:r>
              <a:rPr lang="en-US" sz="2500" dirty="0" err="1">
                <a:latin typeface="Arial" panose="020B0604020202020204" pitchFamily="34" charset="0"/>
                <a:cs typeface="Arial" panose="020B0604020202020204" pitchFamily="34" charset="0"/>
              </a:rPr>
              <a:t>aut</a:t>
            </a:r>
            <a:r>
              <a:rPr lang="en-US" sz="2500" dirty="0">
                <a:latin typeface="Arial" panose="020B0604020202020204" pitchFamily="34" charset="0"/>
                <a:cs typeface="Arial" panose="020B0604020202020204" pitchFamily="34" charset="0"/>
              </a:rPr>
              <a:t> que pe </a:t>
            </a:r>
            <a:r>
              <a:rPr lang="en-US" sz="2500" dirty="0" err="1">
                <a:latin typeface="Arial" panose="020B0604020202020204" pitchFamily="34" charset="0"/>
                <a:cs typeface="Arial" panose="020B0604020202020204" pitchFamily="34" charset="0"/>
              </a:rPr>
              <a:t>aliquas</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sequidisit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omnient</a:t>
            </a:r>
            <a:r>
              <a:rPr lang="en-US" sz="2500" dirty="0">
                <a:latin typeface="Arial" panose="020B0604020202020204" pitchFamily="34" charset="0"/>
                <a:cs typeface="Arial" panose="020B0604020202020204" pitchFamily="34" charset="0"/>
              </a:rPr>
              <a:t> hit lam </a:t>
            </a:r>
            <a:r>
              <a:rPr lang="en-US" sz="2500" dirty="0" err="1">
                <a:latin typeface="Arial" panose="020B0604020202020204" pitchFamily="34" charset="0"/>
                <a:cs typeface="Arial" panose="020B0604020202020204" pitchFamily="34" charset="0"/>
              </a:rPr>
              <a:t>eicias</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modio</a:t>
            </a:r>
            <a:r>
              <a:rPr lang="en-US" sz="2500" dirty="0">
                <a:latin typeface="Arial" panose="020B0604020202020204" pitchFamily="34" charset="0"/>
                <a:cs typeface="Arial" panose="020B0604020202020204" pitchFamily="34" charset="0"/>
              </a:rPr>
              <a:t> con nisin </a:t>
            </a:r>
            <a:r>
              <a:rPr lang="en-US" sz="2500" dirty="0" err="1">
                <a:latin typeface="Arial" panose="020B0604020202020204" pitchFamily="34" charset="0"/>
                <a:cs typeface="Arial" panose="020B0604020202020204" pitchFamily="34" charset="0"/>
              </a:rPr>
              <a:t>pediam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ent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cust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accaborit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odio</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corehen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dendae</a:t>
            </a:r>
            <a:r>
              <a:rPr lang="en-US" sz="2500" dirty="0">
                <a:latin typeface="Arial" panose="020B0604020202020204" pitchFamily="34" charset="0"/>
                <a:cs typeface="Arial" panose="020B0604020202020204" pitchFamily="34" charset="0"/>
              </a:rPr>
              <a:t> nonet </a:t>
            </a:r>
            <a:r>
              <a:rPr lang="en-US" sz="2500" dirty="0" err="1">
                <a:latin typeface="Arial" panose="020B0604020202020204" pitchFamily="34" charset="0"/>
                <a:cs typeface="Arial" panose="020B0604020202020204" pitchFamily="34" charset="0"/>
              </a:rPr>
              <a:t>eliquam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aperorepe</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autatem</a:t>
            </a:r>
            <a:r>
              <a:rPr lang="en-US" sz="2500" dirty="0">
                <a:latin typeface="Arial" panose="020B0604020202020204" pitchFamily="34" charset="0"/>
                <a:cs typeface="Arial" panose="020B0604020202020204" pitchFamily="34" charset="0"/>
              </a:rPr>
              <a:t> voles int odic </a:t>
            </a:r>
            <a:r>
              <a:rPr lang="en-US" sz="2500" dirty="0" err="1">
                <a:latin typeface="Arial" panose="020B0604020202020204" pitchFamily="34" charset="0"/>
                <a:cs typeface="Arial" panose="020B0604020202020204" pitchFamily="34" charset="0"/>
              </a:rPr>
              <a:t>tem</a:t>
            </a:r>
            <a:r>
              <a:rPr lang="en-US" sz="2500" dirty="0">
                <a:latin typeface="Arial" panose="020B0604020202020204" pitchFamily="34" charset="0"/>
                <a:cs typeface="Arial" panose="020B0604020202020204" pitchFamily="34" charset="0"/>
              </a:rPr>
              <a:t> nis </a:t>
            </a:r>
            <a:r>
              <a:rPr lang="en-US" sz="2500" dirty="0" err="1">
                <a:latin typeface="Arial" panose="020B0604020202020204" pitchFamily="34" charset="0"/>
                <a:cs typeface="Arial" panose="020B0604020202020204" pitchFamily="34" charset="0"/>
              </a:rPr>
              <a:t>dolorrum</a:t>
            </a:r>
            <a:r>
              <a:rPr lang="en-US" sz="2500" dirty="0">
                <a:latin typeface="Arial" panose="020B0604020202020204" pitchFamily="34" charset="0"/>
                <a:cs typeface="Arial" panose="020B0604020202020204" pitchFamily="34" charset="0"/>
              </a:rPr>
              <a:t> que cores </a:t>
            </a:r>
            <a:r>
              <a:rPr lang="en-US" sz="2500" dirty="0" err="1">
                <a:latin typeface="Arial" panose="020B0604020202020204" pitchFamily="34" charset="0"/>
                <a:cs typeface="Arial" panose="020B0604020202020204" pitchFamily="34" charset="0"/>
              </a:rPr>
              <a:t>doluptaturi</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utemolorum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imusam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idendaecabo</a:t>
            </a:r>
            <a:r>
              <a:rPr lang="en-US" sz="2500" dirty="0">
                <a:latin typeface="Arial" panose="020B0604020202020204" pitchFamily="34" charset="0"/>
                <a:cs typeface="Arial" panose="020B0604020202020204" pitchFamily="34" charset="0"/>
              </a:rPr>
              <a:t>. Nam quo </a:t>
            </a:r>
            <a:r>
              <a:rPr lang="en-US" sz="2500" dirty="0" err="1">
                <a:latin typeface="Arial" panose="020B0604020202020204" pitchFamily="34" charset="0"/>
                <a:cs typeface="Arial" panose="020B0604020202020204" pitchFamily="34" charset="0"/>
              </a:rPr>
              <a:t>moluptatur</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eicias</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modio</a:t>
            </a:r>
            <a:r>
              <a:rPr lang="en-US" sz="2500" dirty="0">
                <a:latin typeface="Arial" panose="020B0604020202020204" pitchFamily="34" charset="0"/>
                <a:cs typeface="Arial" panose="020B0604020202020204" pitchFamily="34" charset="0"/>
              </a:rPr>
              <a:t> con nisin </a:t>
            </a:r>
            <a:r>
              <a:rPr lang="en-US" sz="2500" dirty="0" err="1">
                <a:latin typeface="Arial" panose="020B0604020202020204" pitchFamily="34" charset="0"/>
                <a:cs typeface="Arial" panose="020B0604020202020204" pitchFamily="34" charset="0"/>
              </a:rPr>
              <a:t>pediam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ent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cust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accaborit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odio</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corehen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dendae</a:t>
            </a:r>
            <a:r>
              <a:rPr lang="en-US" sz="2500" dirty="0">
                <a:latin typeface="Arial" panose="020B0604020202020204" pitchFamily="34" charset="0"/>
                <a:cs typeface="Arial" panose="020B0604020202020204" pitchFamily="34" charset="0"/>
              </a:rPr>
              <a:t> nonet </a:t>
            </a:r>
            <a:r>
              <a:rPr lang="en-US" sz="2500" dirty="0" err="1">
                <a:latin typeface="Arial" panose="020B0604020202020204" pitchFamily="34" charset="0"/>
                <a:cs typeface="Arial" panose="020B0604020202020204" pitchFamily="34" charset="0"/>
              </a:rPr>
              <a:t>eliquam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aperorepe</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autatem</a:t>
            </a:r>
            <a:r>
              <a:rPr lang="en-US" sz="2500" dirty="0">
                <a:latin typeface="Arial" panose="020B0604020202020204" pitchFamily="34" charset="0"/>
                <a:cs typeface="Arial" panose="020B0604020202020204" pitchFamily="34" charset="0"/>
              </a:rPr>
              <a:t> voles int odic </a:t>
            </a:r>
            <a:r>
              <a:rPr lang="en-US" sz="2500" dirty="0" err="1">
                <a:latin typeface="Arial" panose="020B0604020202020204" pitchFamily="34" charset="0"/>
                <a:cs typeface="Arial" panose="020B0604020202020204" pitchFamily="34" charset="0"/>
              </a:rPr>
              <a:t>tem</a:t>
            </a:r>
            <a:r>
              <a:rPr lang="en-US" sz="2500" dirty="0">
                <a:latin typeface="Arial" panose="020B0604020202020204" pitchFamily="34" charset="0"/>
                <a:cs typeface="Arial" panose="020B0604020202020204" pitchFamily="34" charset="0"/>
              </a:rPr>
              <a:t> nis </a:t>
            </a:r>
            <a:r>
              <a:rPr lang="en-US" sz="2500" dirty="0" err="1">
                <a:latin typeface="Arial" panose="020B0604020202020204" pitchFamily="34" charset="0"/>
                <a:cs typeface="Arial" panose="020B0604020202020204" pitchFamily="34" charset="0"/>
              </a:rPr>
              <a:t>dolorrum</a:t>
            </a:r>
            <a:r>
              <a:rPr lang="en-US" sz="2500" dirty="0">
                <a:latin typeface="Arial" panose="020B0604020202020204" pitchFamily="34" charset="0"/>
                <a:cs typeface="Arial" panose="020B0604020202020204" pitchFamily="34" charset="0"/>
              </a:rPr>
              <a:t> que</a:t>
            </a:r>
          </a:p>
        </p:txBody>
      </p:sp>
      <p:sp>
        <p:nvSpPr>
          <p:cNvPr id="11" name="TextBox 10">
            <a:extLst>
              <a:ext uri="{FF2B5EF4-FFF2-40B4-BE49-F238E27FC236}">
                <a16:creationId xmlns:a16="http://schemas.microsoft.com/office/drawing/2014/main" id="{54B6D641-8149-06E2-B69B-24AE1A361004}"/>
              </a:ext>
            </a:extLst>
          </p:cNvPr>
          <p:cNvSpPr txBox="1"/>
          <p:nvPr/>
        </p:nvSpPr>
        <p:spPr>
          <a:xfrm>
            <a:off x="18770599" y="22564482"/>
            <a:ext cx="13868400"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200" dirty="0" err="1">
                <a:latin typeface="Arial" panose="020B0604020202020204" pitchFamily="34" charset="0"/>
                <a:cs typeface="Arial" panose="020B0604020202020204" pitchFamily="34" charset="0"/>
              </a:rPr>
              <a:t>Alicimp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oriaeperum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iusaeped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et ut </a:t>
            </a:r>
            <a:r>
              <a:rPr lang="en-US" sz="3200" dirty="0" err="1">
                <a:latin typeface="Arial" panose="020B0604020202020204" pitchFamily="34" charset="0"/>
                <a:cs typeface="Arial" panose="020B0604020202020204" pitchFamily="34" charset="0"/>
              </a:rPr>
              <a:t>abor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ame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utatur</a:t>
            </a:r>
            <a:r>
              <a:rPr lang="en-US" sz="3200" dirty="0">
                <a:latin typeface="Arial" panose="020B0604020202020204" pitchFamily="34" charset="0"/>
                <a:cs typeface="Arial" panose="020B0604020202020204" pitchFamily="34" charset="0"/>
              </a:rPr>
              <a:t> as senet a </a:t>
            </a:r>
            <a:r>
              <a:rPr lang="en-US" sz="3200" dirty="0" err="1">
                <a:latin typeface="Arial" panose="020B0604020202020204" pitchFamily="34" charset="0"/>
                <a:cs typeface="Arial" panose="020B0604020202020204" pitchFamily="34" charset="0"/>
              </a:rPr>
              <a:t>quibus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quamus</a:t>
            </a:r>
            <a:r>
              <a:rPr lang="en-US" sz="32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Arum es </a:t>
            </a:r>
            <a:r>
              <a:rPr lang="en-US" sz="3200" dirty="0" err="1">
                <a:latin typeface="Arial" panose="020B0604020202020204" pitchFamily="34" charset="0"/>
                <a:cs typeface="Arial" panose="020B0604020202020204" pitchFamily="34" charset="0"/>
              </a:rPr>
              <a:t>endellu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pisquia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aditatur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earupid</a:t>
            </a:r>
            <a:r>
              <a:rPr lang="en-US" sz="3200" dirty="0">
                <a:latin typeface="Arial" panose="020B0604020202020204" pitchFamily="34" charset="0"/>
                <a:cs typeface="Arial" panose="020B0604020202020204" pitchFamily="34" charset="0"/>
              </a:rPr>
              <a:t> quo </a:t>
            </a:r>
            <a:r>
              <a:rPr lang="en-US" sz="3200" dirty="0" err="1">
                <a:latin typeface="Arial" panose="020B0604020202020204" pitchFamily="34" charset="0"/>
                <a:cs typeface="Arial" panose="020B0604020202020204" pitchFamily="34" charset="0"/>
              </a:rPr>
              <a:t>quunt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odigniscil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verios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nonsequam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duciis</a:t>
            </a:r>
            <a:r>
              <a:rPr lang="en-US" sz="3200" dirty="0">
                <a:latin typeface="Arial" panose="020B0604020202020204" pitchFamily="34" charset="0"/>
                <a:cs typeface="Arial" panose="020B0604020202020204" pitchFamily="34" charset="0"/>
              </a:rPr>
              <a:t> et</a:t>
            </a:r>
          </a:p>
          <a:p>
            <a:endParaRPr lang="en-US" sz="32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76AACD1-B503-310B-F6DC-48A6AA861800}"/>
              </a:ext>
            </a:extLst>
          </p:cNvPr>
          <p:cNvSpPr txBox="1"/>
          <p:nvPr/>
        </p:nvSpPr>
        <p:spPr>
          <a:xfrm>
            <a:off x="18770599" y="32318082"/>
            <a:ext cx="13868400"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alicimp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oriaeperum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iusaeped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et ut </a:t>
            </a:r>
            <a:r>
              <a:rPr lang="en-US" sz="3200" dirty="0" err="1">
                <a:latin typeface="Arial" panose="020B0604020202020204" pitchFamily="34" charset="0"/>
                <a:cs typeface="Arial" panose="020B0604020202020204" pitchFamily="34" charset="0"/>
              </a:rPr>
              <a:t>abor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ame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utatur</a:t>
            </a:r>
            <a:r>
              <a:rPr lang="en-US" sz="3200" dirty="0">
                <a:latin typeface="Arial" panose="020B0604020202020204" pitchFamily="34" charset="0"/>
                <a:cs typeface="Arial" panose="020B0604020202020204" pitchFamily="34" charset="0"/>
              </a:rPr>
              <a:t> as senet</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A </a:t>
            </a:r>
            <a:r>
              <a:rPr lang="en-US" sz="3200" dirty="0" err="1">
                <a:latin typeface="Arial" panose="020B0604020202020204" pitchFamily="34" charset="0"/>
                <a:cs typeface="Arial" panose="020B0604020202020204" pitchFamily="34" charset="0"/>
              </a:rPr>
              <a:t>quibus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quamus</a:t>
            </a:r>
            <a:r>
              <a:rPr lang="en-US" sz="3200" dirty="0">
                <a:latin typeface="Arial" panose="020B0604020202020204" pitchFamily="34" charset="0"/>
                <a:cs typeface="Arial" panose="020B0604020202020204" pitchFamily="34" charset="0"/>
              </a:rPr>
              <a:t> arum es </a:t>
            </a:r>
            <a:r>
              <a:rPr lang="en-US" sz="3200" dirty="0" err="1">
                <a:latin typeface="Arial" panose="020B0604020202020204" pitchFamily="34" charset="0"/>
                <a:cs typeface="Arial" panose="020B0604020202020204" pitchFamily="34" charset="0"/>
              </a:rPr>
              <a:t>endellu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pisquia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aditatur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earupid</a:t>
            </a:r>
            <a:r>
              <a:rPr lang="en-US" sz="3200" dirty="0">
                <a:latin typeface="Arial" panose="020B0604020202020204" pitchFamily="34" charset="0"/>
                <a:cs typeface="Arial" panose="020B0604020202020204" pitchFamily="34" charset="0"/>
              </a:rPr>
              <a:t> quo </a:t>
            </a:r>
            <a:r>
              <a:rPr lang="en-US" sz="3200" dirty="0" err="1">
                <a:latin typeface="Arial" panose="020B0604020202020204" pitchFamily="34" charset="0"/>
                <a:cs typeface="Arial" panose="020B0604020202020204" pitchFamily="34" charset="0"/>
              </a:rPr>
              <a:t>quunt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odigniscil</a:t>
            </a:r>
            <a:r>
              <a:rPr lang="en-US" sz="32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Earum </a:t>
            </a:r>
            <a:r>
              <a:rPr lang="en-US" sz="3200" dirty="0" err="1">
                <a:latin typeface="Arial" panose="020B0604020202020204" pitchFamily="34" charset="0"/>
                <a:cs typeface="Arial" panose="020B0604020202020204" pitchFamily="34" charset="0"/>
              </a:rPr>
              <a:t>verios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nonsequam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duciis</a:t>
            </a:r>
            <a:r>
              <a:rPr lang="en-US" sz="3200" dirty="0">
                <a:latin typeface="Arial" panose="020B0604020202020204" pitchFamily="34" charset="0"/>
                <a:cs typeface="Arial" panose="020B0604020202020204" pitchFamily="34" charset="0"/>
              </a:rPr>
              <a:t> et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quamus</a:t>
            </a:r>
            <a:r>
              <a:rPr lang="en-US" sz="3200" dirty="0">
                <a:latin typeface="Arial" panose="020B0604020202020204" pitchFamily="34" charset="0"/>
                <a:cs typeface="Arial" panose="020B0604020202020204" pitchFamily="34" charset="0"/>
              </a:rPr>
              <a:t> arum es </a:t>
            </a:r>
            <a:r>
              <a:rPr lang="en-US" sz="3200" dirty="0" err="1">
                <a:latin typeface="Arial" panose="020B0604020202020204" pitchFamily="34" charset="0"/>
                <a:cs typeface="Arial" panose="020B0604020202020204" pitchFamily="34" charset="0"/>
              </a:rPr>
              <a:t>endellu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pisquia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aditatur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earupid</a:t>
            </a:r>
            <a:r>
              <a:rPr lang="en-US" sz="3200" dirty="0">
                <a:latin typeface="Arial" panose="020B0604020202020204" pitchFamily="34" charset="0"/>
                <a:cs typeface="Arial" panose="020B0604020202020204" pitchFamily="34" charset="0"/>
              </a:rPr>
              <a:t> quo </a:t>
            </a:r>
            <a:r>
              <a:rPr lang="en-US" sz="3200" dirty="0" err="1">
                <a:latin typeface="Arial" panose="020B0604020202020204" pitchFamily="34" charset="0"/>
                <a:cs typeface="Arial" panose="020B0604020202020204" pitchFamily="34" charset="0"/>
              </a:rPr>
              <a:t>quunt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odigniscil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verios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nonsequam</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4895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2642BAB-3737-CE4C-874C-5EA986C6E360}"/>
              </a:ext>
            </a:extLst>
          </p:cNvPr>
          <p:cNvSpPr/>
          <p:nvPr/>
        </p:nvSpPr>
        <p:spPr>
          <a:xfrm>
            <a:off x="1371600" y="8915400"/>
            <a:ext cx="15240000" cy="8654628"/>
          </a:xfrm>
          <a:prstGeom prst="roundRect">
            <a:avLst>
              <a:gd name="adj" fmla="val 7029"/>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ounded Rectangle 27">
            <a:extLst>
              <a:ext uri="{FF2B5EF4-FFF2-40B4-BE49-F238E27FC236}">
                <a16:creationId xmlns:a16="http://schemas.microsoft.com/office/drawing/2014/main" id="{9FB86953-067E-2243-9199-5828E9A57BF6}"/>
              </a:ext>
            </a:extLst>
          </p:cNvPr>
          <p:cNvSpPr/>
          <p:nvPr/>
        </p:nvSpPr>
        <p:spPr>
          <a:xfrm>
            <a:off x="1371600" y="18834836"/>
            <a:ext cx="15240000" cy="3923564"/>
          </a:xfrm>
          <a:prstGeom prst="roundRect">
            <a:avLst>
              <a:gd name="adj" fmla="val 15679"/>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ounded Rectangle 29">
            <a:extLst>
              <a:ext uri="{FF2B5EF4-FFF2-40B4-BE49-F238E27FC236}">
                <a16:creationId xmlns:a16="http://schemas.microsoft.com/office/drawing/2014/main" id="{CB3CD93F-7B36-1740-BF66-2421A3620ACD}"/>
              </a:ext>
            </a:extLst>
          </p:cNvPr>
          <p:cNvSpPr/>
          <p:nvPr/>
        </p:nvSpPr>
        <p:spPr>
          <a:xfrm>
            <a:off x="1371600" y="24057178"/>
            <a:ext cx="15240000" cy="12976022"/>
          </a:xfrm>
          <a:prstGeom prst="roundRect">
            <a:avLst>
              <a:gd name="adj" fmla="val 5504"/>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5" name="Rounded Rectangle 34">
            <a:extLst>
              <a:ext uri="{FF2B5EF4-FFF2-40B4-BE49-F238E27FC236}">
                <a16:creationId xmlns:a16="http://schemas.microsoft.com/office/drawing/2014/main" id="{992CF63D-2222-F94F-867D-42F630C136CA}"/>
              </a:ext>
            </a:extLst>
          </p:cNvPr>
          <p:cNvSpPr/>
          <p:nvPr/>
        </p:nvSpPr>
        <p:spPr>
          <a:xfrm>
            <a:off x="17983200" y="8915400"/>
            <a:ext cx="15240000" cy="28117799"/>
          </a:xfrm>
          <a:prstGeom prst="roundRect">
            <a:avLst>
              <a:gd name="adj" fmla="val 4654"/>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8" name="Rounded Rectangle 37">
            <a:extLst>
              <a:ext uri="{FF2B5EF4-FFF2-40B4-BE49-F238E27FC236}">
                <a16:creationId xmlns:a16="http://schemas.microsoft.com/office/drawing/2014/main" id="{74EE89AA-6B4C-A645-A875-735E9B5ECFDF}"/>
              </a:ext>
            </a:extLst>
          </p:cNvPr>
          <p:cNvSpPr/>
          <p:nvPr/>
        </p:nvSpPr>
        <p:spPr>
          <a:xfrm>
            <a:off x="34594800" y="8915399"/>
            <a:ext cx="15240000" cy="15689579"/>
          </a:xfrm>
          <a:prstGeom prst="roundRect">
            <a:avLst>
              <a:gd name="adj" fmla="val 4834"/>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1" name="Rounded Rectangle 40">
            <a:extLst>
              <a:ext uri="{FF2B5EF4-FFF2-40B4-BE49-F238E27FC236}">
                <a16:creationId xmlns:a16="http://schemas.microsoft.com/office/drawing/2014/main" id="{4C15FDD0-072E-284C-B679-0CBC181EA921}"/>
              </a:ext>
            </a:extLst>
          </p:cNvPr>
          <p:cNvSpPr/>
          <p:nvPr/>
        </p:nvSpPr>
        <p:spPr>
          <a:xfrm>
            <a:off x="34594800" y="25971465"/>
            <a:ext cx="15240000" cy="5100119"/>
          </a:xfrm>
          <a:prstGeom prst="roundRect">
            <a:avLst>
              <a:gd name="adj" fmla="val 10741"/>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3" name="Rounded Rectangle 42">
            <a:extLst>
              <a:ext uri="{FF2B5EF4-FFF2-40B4-BE49-F238E27FC236}">
                <a16:creationId xmlns:a16="http://schemas.microsoft.com/office/drawing/2014/main" id="{DBAAB73C-E5E6-114C-A9DA-575177C0B389}"/>
              </a:ext>
            </a:extLst>
          </p:cNvPr>
          <p:cNvSpPr/>
          <p:nvPr/>
        </p:nvSpPr>
        <p:spPr>
          <a:xfrm>
            <a:off x="34594800" y="32318081"/>
            <a:ext cx="15240000" cy="4715117"/>
          </a:xfrm>
          <a:prstGeom prst="roundRect">
            <a:avLst>
              <a:gd name="adj" fmla="val 8900"/>
            </a:avLst>
          </a:prstGeom>
          <a:noFill/>
          <a:ln w="101600">
            <a:solidFill>
              <a:srgbClr val="BF5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6" name="Rounded Rectangle 25">
            <a:extLst>
              <a:ext uri="{FF2B5EF4-FFF2-40B4-BE49-F238E27FC236}">
                <a16:creationId xmlns:a16="http://schemas.microsoft.com/office/drawing/2014/main" id="{73AA2D3D-6E05-7F4A-8866-1D731EEB15EA}"/>
              </a:ext>
            </a:extLst>
          </p:cNvPr>
          <p:cNvSpPr/>
          <p:nvPr/>
        </p:nvSpPr>
        <p:spPr>
          <a:xfrm>
            <a:off x="4445000" y="8229600"/>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panose="020B0604020202020204" pitchFamily="34" charset="0"/>
                <a:cs typeface="Arial" panose="020B0604020202020204" pitchFamily="34" charset="0"/>
              </a:rPr>
              <a:t>Background</a:t>
            </a:r>
            <a:endParaRPr lang="en-US" sz="6000" dirty="0">
              <a:latin typeface="Arial" panose="020B0604020202020204" pitchFamily="34" charset="0"/>
              <a:cs typeface="Arial" panose="020B0604020202020204" pitchFamily="34" charset="0"/>
            </a:endParaRPr>
          </a:p>
        </p:txBody>
      </p:sp>
      <p:sp>
        <p:nvSpPr>
          <p:cNvPr id="27" name="Rounded Rectangle 26">
            <a:extLst>
              <a:ext uri="{FF2B5EF4-FFF2-40B4-BE49-F238E27FC236}">
                <a16:creationId xmlns:a16="http://schemas.microsoft.com/office/drawing/2014/main" id="{226EC42E-4412-B549-A4C0-C858BDD0DFE9}"/>
              </a:ext>
            </a:extLst>
          </p:cNvPr>
          <p:cNvSpPr/>
          <p:nvPr/>
        </p:nvSpPr>
        <p:spPr>
          <a:xfrm>
            <a:off x="4445000" y="18272156"/>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panose="020B0604020202020204" pitchFamily="34" charset="0"/>
                <a:cs typeface="Arial" panose="020B0604020202020204" pitchFamily="34" charset="0"/>
              </a:rPr>
              <a:t>Research Goal</a:t>
            </a:r>
            <a:endParaRPr lang="en-US" sz="6000" dirty="0">
              <a:latin typeface="Arial" panose="020B0604020202020204" pitchFamily="34" charset="0"/>
              <a:cs typeface="Arial" panose="020B0604020202020204" pitchFamily="34" charset="0"/>
            </a:endParaRPr>
          </a:p>
        </p:txBody>
      </p:sp>
      <p:sp>
        <p:nvSpPr>
          <p:cNvPr id="32" name="Rounded Rectangle 31">
            <a:extLst>
              <a:ext uri="{FF2B5EF4-FFF2-40B4-BE49-F238E27FC236}">
                <a16:creationId xmlns:a16="http://schemas.microsoft.com/office/drawing/2014/main" id="{713F859C-9495-2D4E-BDC8-564B0C30A452}"/>
              </a:ext>
            </a:extLst>
          </p:cNvPr>
          <p:cNvSpPr/>
          <p:nvPr/>
        </p:nvSpPr>
        <p:spPr>
          <a:xfrm>
            <a:off x="4445000" y="23460528"/>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panose="020B0604020202020204" pitchFamily="34" charset="0"/>
                <a:cs typeface="Arial" panose="020B0604020202020204" pitchFamily="34" charset="0"/>
              </a:rPr>
              <a:t>Methods</a:t>
            </a:r>
          </a:p>
        </p:txBody>
      </p:sp>
      <p:sp>
        <p:nvSpPr>
          <p:cNvPr id="34" name="Rounded Rectangle 33">
            <a:extLst>
              <a:ext uri="{FF2B5EF4-FFF2-40B4-BE49-F238E27FC236}">
                <a16:creationId xmlns:a16="http://schemas.microsoft.com/office/drawing/2014/main" id="{B08AD735-16C5-DF41-AAB0-5539292A4B78}"/>
              </a:ext>
            </a:extLst>
          </p:cNvPr>
          <p:cNvSpPr/>
          <p:nvPr/>
        </p:nvSpPr>
        <p:spPr>
          <a:xfrm>
            <a:off x="21056600" y="8229600"/>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panose="020B0604020202020204" pitchFamily="34" charset="0"/>
                <a:cs typeface="Arial" panose="020B0604020202020204" pitchFamily="34" charset="0"/>
              </a:rPr>
              <a:t>Results</a:t>
            </a:r>
            <a:endParaRPr lang="en-US" sz="6000" dirty="0">
              <a:latin typeface="Arial" panose="020B0604020202020204" pitchFamily="34" charset="0"/>
              <a:cs typeface="Arial" panose="020B0604020202020204" pitchFamily="34" charset="0"/>
            </a:endParaRPr>
          </a:p>
        </p:txBody>
      </p:sp>
      <p:sp>
        <p:nvSpPr>
          <p:cNvPr id="37" name="Rounded Rectangle 36">
            <a:extLst>
              <a:ext uri="{FF2B5EF4-FFF2-40B4-BE49-F238E27FC236}">
                <a16:creationId xmlns:a16="http://schemas.microsoft.com/office/drawing/2014/main" id="{4137A163-68F2-4D43-8244-3571022A5D0F}"/>
              </a:ext>
            </a:extLst>
          </p:cNvPr>
          <p:cNvSpPr/>
          <p:nvPr/>
        </p:nvSpPr>
        <p:spPr>
          <a:xfrm>
            <a:off x="37668200" y="8229600"/>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Conclusion</a:t>
            </a:r>
            <a:endParaRPr lang="en-US" sz="6000">
              <a:latin typeface="Arial" panose="020B0604020202020204" pitchFamily="34" charset="0"/>
              <a:cs typeface="Arial" panose="020B0604020202020204" pitchFamily="34" charset="0"/>
            </a:endParaRPr>
          </a:p>
        </p:txBody>
      </p:sp>
      <p:sp>
        <p:nvSpPr>
          <p:cNvPr id="40" name="Rounded Rectangle 39">
            <a:extLst>
              <a:ext uri="{FF2B5EF4-FFF2-40B4-BE49-F238E27FC236}">
                <a16:creationId xmlns:a16="http://schemas.microsoft.com/office/drawing/2014/main" id="{E28A8E99-F2D4-3541-8764-B1E2D878A202}"/>
              </a:ext>
            </a:extLst>
          </p:cNvPr>
          <p:cNvSpPr/>
          <p:nvPr/>
        </p:nvSpPr>
        <p:spPr>
          <a:xfrm>
            <a:off x="37668199" y="25288222"/>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Acknowledgments</a:t>
            </a:r>
            <a:endParaRPr lang="en-US" sz="6000">
              <a:latin typeface="Arial" panose="020B0604020202020204" pitchFamily="34" charset="0"/>
              <a:cs typeface="Arial" panose="020B0604020202020204" pitchFamily="34" charset="0"/>
            </a:endParaRPr>
          </a:p>
        </p:txBody>
      </p:sp>
      <p:sp>
        <p:nvSpPr>
          <p:cNvPr id="45" name="Rounded Rectangle 44">
            <a:extLst>
              <a:ext uri="{FF2B5EF4-FFF2-40B4-BE49-F238E27FC236}">
                <a16:creationId xmlns:a16="http://schemas.microsoft.com/office/drawing/2014/main" id="{EC836FFC-5AD9-7048-B4A1-9AE0CA61DFE2}"/>
              </a:ext>
            </a:extLst>
          </p:cNvPr>
          <p:cNvSpPr/>
          <p:nvPr/>
        </p:nvSpPr>
        <p:spPr>
          <a:xfrm>
            <a:off x="37668200" y="31615952"/>
            <a:ext cx="9093200" cy="1404257"/>
          </a:xfrm>
          <a:prstGeom prst="roundRect">
            <a:avLst/>
          </a:prstGeom>
          <a:solidFill>
            <a:srgbClr val="BF5700"/>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atin typeface="Arial" panose="020B0604020202020204" pitchFamily="34" charset="0"/>
                <a:cs typeface="Arial" panose="020B0604020202020204" pitchFamily="34" charset="0"/>
              </a:rPr>
              <a:t>References</a:t>
            </a:r>
            <a:endParaRPr lang="en-US" sz="6000">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C736B9E6-8BDE-1347-8260-887F39298020}"/>
              </a:ext>
            </a:extLst>
          </p:cNvPr>
          <p:cNvSpPr/>
          <p:nvPr/>
        </p:nvSpPr>
        <p:spPr>
          <a:xfrm>
            <a:off x="18669000" y="18055892"/>
            <a:ext cx="6568439"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1" name="Rectangle 50">
            <a:extLst>
              <a:ext uri="{FF2B5EF4-FFF2-40B4-BE49-F238E27FC236}">
                <a16:creationId xmlns:a16="http://schemas.microsoft.com/office/drawing/2014/main" id="{5BB2B273-FA74-B542-A8FF-3E8A04F79ED1}"/>
              </a:ext>
            </a:extLst>
          </p:cNvPr>
          <p:cNvSpPr/>
          <p:nvPr/>
        </p:nvSpPr>
        <p:spPr>
          <a:xfrm>
            <a:off x="18669000" y="26382012"/>
            <a:ext cx="13868400" cy="528997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3" name="Rectangle 52">
            <a:extLst>
              <a:ext uri="{FF2B5EF4-FFF2-40B4-BE49-F238E27FC236}">
                <a16:creationId xmlns:a16="http://schemas.microsoft.com/office/drawing/2014/main" id="{BBDA2135-32E6-E34E-9080-7F38CA866F33}"/>
              </a:ext>
            </a:extLst>
          </p:cNvPr>
          <p:cNvSpPr/>
          <p:nvPr/>
        </p:nvSpPr>
        <p:spPr>
          <a:xfrm>
            <a:off x="2057401" y="27841290"/>
            <a:ext cx="13868400" cy="873471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4" name="Rectangle 53">
            <a:extLst>
              <a:ext uri="{FF2B5EF4-FFF2-40B4-BE49-F238E27FC236}">
                <a16:creationId xmlns:a16="http://schemas.microsoft.com/office/drawing/2014/main" id="{CB8DB79B-60C3-E643-8D63-061746C50572}"/>
              </a:ext>
            </a:extLst>
          </p:cNvPr>
          <p:cNvSpPr/>
          <p:nvPr/>
        </p:nvSpPr>
        <p:spPr>
          <a:xfrm>
            <a:off x="25968961" y="18055892"/>
            <a:ext cx="6568439" cy="40640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5" name="Rectangle 54">
            <a:extLst>
              <a:ext uri="{FF2B5EF4-FFF2-40B4-BE49-F238E27FC236}">
                <a16:creationId xmlns:a16="http://schemas.microsoft.com/office/drawing/2014/main" id="{47F21C68-A89E-984D-A11B-1E130652BC03}"/>
              </a:ext>
            </a:extLst>
          </p:cNvPr>
          <p:cNvSpPr/>
          <p:nvPr/>
        </p:nvSpPr>
        <p:spPr>
          <a:xfrm>
            <a:off x="18669000" y="10279953"/>
            <a:ext cx="13868400" cy="709269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56" name="Rectangle 55">
            <a:extLst>
              <a:ext uri="{FF2B5EF4-FFF2-40B4-BE49-F238E27FC236}">
                <a16:creationId xmlns:a16="http://schemas.microsoft.com/office/drawing/2014/main" id="{A1EA97E0-C112-4146-87D0-07F35265DC4B}"/>
              </a:ext>
            </a:extLst>
          </p:cNvPr>
          <p:cNvSpPr/>
          <p:nvPr/>
        </p:nvSpPr>
        <p:spPr>
          <a:xfrm>
            <a:off x="35280600" y="10279953"/>
            <a:ext cx="13868400" cy="967587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figures</a:t>
            </a:r>
          </a:p>
        </p:txBody>
      </p:sp>
      <p:sp>
        <p:nvSpPr>
          <p:cNvPr id="39" name="TextBox 38">
            <a:extLst>
              <a:ext uri="{FF2B5EF4-FFF2-40B4-BE49-F238E27FC236}">
                <a16:creationId xmlns:a16="http://schemas.microsoft.com/office/drawing/2014/main" id="{982CC820-C807-BD4A-A1F5-45FC09A9804D}"/>
              </a:ext>
            </a:extLst>
          </p:cNvPr>
          <p:cNvSpPr txBox="1"/>
          <p:nvPr/>
        </p:nvSpPr>
        <p:spPr>
          <a:xfrm>
            <a:off x="1371600" y="1016000"/>
            <a:ext cx="33223200" cy="3323987"/>
          </a:xfrm>
          <a:prstGeom prst="rect">
            <a:avLst/>
          </a:prstGeom>
          <a:noFill/>
        </p:spPr>
        <p:txBody>
          <a:bodyPr wrap="square" rtlCol="0">
            <a:spAutoFit/>
          </a:bodyPr>
          <a:lstStyle/>
          <a:p>
            <a:r>
              <a:rPr lang="en-US" sz="10500" b="1" dirty="0" err="1">
                <a:latin typeface="Arial" panose="020B0604020202020204" pitchFamily="34" charset="0"/>
                <a:cs typeface="Arial" panose="020B0604020202020204" pitchFamily="34" charset="0"/>
              </a:rPr>
              <a:t>Quibus</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simust</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alignamus</a:t>
            </a:r>
            <a:r>
              <a:rPr lang="en-US" sz="10500" b="1" dirty="0">
                <a:latin typeface="Arial" panose="020B0604020202020204" pitchFamily="34" charset="0"/>
                <a:cs typeface="Arial" panose="020B0604020202020204" pitchFamily="34" charset="0"/>
              </a:rPr>
              <a:t> ut que et, </a:t>
            </a:r>
            <a:r>
              <a:rPr lang="en-US" sz="10500" b="1" dirty="0" err="1">
                <a:latin typeface="Arial" panose="020B0604020202020204" pitchFamily="34" charset="0"/>
                <a:cs typeface="Arial" panose="020B0604020202020204" pitchFamily="34" charset="0"/>
              </a:rPr>
              <a:t>nobitasitat</a:t>
            </a:r>
            <a:r>
              <a:rPr lang="en-US" sz="10500" b="1" dirty="0">
                <a:latin typeface="Arial" panose="020B0604020202020204" pitchFamily="34" charset="0"/>
                <a:cs typeface="Arial" panose="020B0604020202020204" pitchFamily="34" charset="0"/>
              </a:rPr>
              <a:t> voles </a:t>
            </a:r>
            <a:r>
              <a:rPr lang="en-US" sz="10500" b="1" dirty="0" err="1">
                <a:latin typeface="Arial" panose="020B0604020202020204" pitchFamily="34" charset="0"/>
                <a:cs typeface="Arial" panose="020B0604020202020204" pitchFamily="34" charset="0"/>
              </a:rPr>
              <a:t>nonsequi</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aut</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recercia</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nemporem</a:t>
            </a:r>
            <a:r>
              <a:rPr lang="en-US" sz="10500" b="1" dirty="0">
                <a:latin typeface="Arial" panose="020B0604020202020204" pitchFamily="34" charset="0"/>
                <a:cs typeface="Arial" panose="020B0604020202020204" pitchFamily="34" charset="0"/>
              </a:rPr>
              <a:t> </a:t>
            </a:r>
            <a:r>
              <a:rPr lang="en-US" sz="10500" b="1" dirty="0" err="1">
                <a:latin typeface="Arial" panose="020B0604020202020204" pitchFamily="34" charset="0"/>
                <a:cs typeface="Arial" panose="020B0604020202020204" pitchFamily="34" charset="0"/>
              </a:rPr>
              <a:t>aut</a:t>
            </a:r>
            <a:endParaRPr lang="en-US" sz="10500" b="1"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00D9CCE6-BB43-6845-AD45-D06A276E66A1}"/>
              </a:ext>
            </a:extLst>
          </p:cNvPr>
          <p:cNvSpPr txBox="1"/>
          <p:nvPr/>
        </p:nvSpPr>
        <p:spPr>
          <a:xfrm>
            <a:off x="1371600" y="4788515"/>
            <a:ext cx="31851600" cy="2308324"/>
          </a:xfrm>
          <a:prstGeom prst="rect">
            <a:avLst/>
          </a:prstGeom>
          <a:noFill/>
        </p:spPr>
        <p:txBody>
          <a:bodyPr wrap="square" rtlCol="0">
            <a:spAutoFit/>
          </a:bodyPr>
          <a:lstStyle/>
          <a:p>
            <a:r>
              <a:rPr lang="en-US" sz="4800">
                <a:latin typeface="Arial" panose="020B0604020202020204" pitchFamily="34" charset="0"/>
                <a:cs typeface="Arial" panose="020B0604020202020204" pitchFamily="34" charset="0"/>
              </a:rPr>
              <a:t>[AUTHORS LINE]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1</a:t>
            </a:r>
            <a:r>
              <a:rPr lang="en-US" sz="4800">
                <a:latin typeface="Arial" panose="020B0604020202020204" pitchFamily="34" charset="0"/>
                <a:cs typeface="Arial" panose="020B0604020202020204" pitchFamily="34" charset="0"/>
              </a:rPr>
              <a:t>,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2</a:t>
            </a:r>
            <a:r>
              <a:rPr lang="en-US" sz="4800">
                <a:latin typeface="Arial" panose="020B0604020202020204" pitchFamily="34" charset="0"/>
                <a:cs typeface="Arial" panose="020B0604020202020204" pitchFamily="34" charset="0"/>
              </a:rPr>
              <a:t>, </a:t>
            </a:r>
            <a:r>
              <a:rPr lang="en-US" sz="4800" err="1">
                <a:latin typeface="Arial" panose="020B0604020202020204" pitchFamily="34" charset="0"/>
                <a:cs typeface="Arial" panose="020B0604020202020204" pitchFamily="34" charset="0"/>
              </a:rPr>
              <a:t>Firstname</a:t>
            </a:r>
            <a:r>
              <a:rPr lang="en-US" sz="4800">
                <a:latin typeface="Arial" panose="020B0604020202020204" pitchFamily="34" charset="0"/>
                <a:cs typeface="Arial" panose="020B0604020202020204" pitchFamily="34" charset="0"/>
              </a:rPr>
              <a:t> Lastname</a:t>
            </a:r>
            <a:r>
              <a:rPr lang="en-US" sz="4800" baseline="30000">
                <a:latin typeface="Arial" panose="020B0604020202020204" pitchFamily="34" charset="0"/>
                <a:cs typeface="Arial" panose="020B0604020202020204" pitchFamily="34" charset="0"/>
              </a:rPr>
              <a:t>3</a:t>
            </a:r>
            <a:br>
              <a:rPr lang="en-US" sz="4800">
                <a:latin typeface="Arial" panose="020B0604020202020204" pitchFamily="34" charset="0"/>
                <a:cs typeface="Arial" panose="020B0604020202020204" pitchFamily="34" charset="0"/>
              </a:rPr>
            </a:br>
            <a:r>
              <a:rPr lang="en-US" sz="4800">
                <a:latin typeface="Arial" panose="020B0604020202020204" pitchFamily="34" charset="0"/>
                <a:cs typeface="Arial" panose="020B0604020202020204" pitchFamily="34" charset="0"/>
              </a:rPr>
              <a:t>[DEPT./SCHOOL LINE] </a:t>
            </a:r>
            <a:r>
              <a:rPr lang="en-US" sz="4800" baseline="30000">
                <a:latin typeface="Arial" panose="020B0604020202020204" pitchFamily="34" charset="0"/>
                <a:cs typeface="Arial" panose="020B0604020202020204" pitchFamily="34" charset="0"/>
              </a:rPr>
              <a:t>1</a:t>
            </a:r>
            <a:r>
              <a:rPr lang="en-US" sz="4800">
                <a:latin typeface="Arial" panose="020B0604020202020204" pitchFamily="34" charset="0"/>
                <a:cs typeface="Arial" panose="020B0604020202020204" pitchFamily="34" charset="0"/>
              </a:rPr>
              <a:t>Department of Integrative Biology, </a:t>
            </a:r>
            <a:r>
              <a:rPr lang="en-US" sz="4800" baseline="30000">
                <a:latin typeface="Arial" panose="020B0604020202020204" pitchFamily="34" charset="0"/>
                <a:cs typeface="Arial" panose="020B0604020202020204" pitchFamily="34" charset="0"/>
              </a:rPr>
              <a:t>2</a:t>
            </a:r>
            <a:r>
              <a:rPr lang="en-US" sz="4800">
                <a:latin typeface="Arial" panose="020B0604020202020204" pitchFamily="34" charset="0"/>
                <a:cs typeface="Arial" panose="020B0604020202020204" pitchFamily="34" charset="0"/>
              </a:rPr>
              <a:t>Department of Chemistry, College of Natural Sciences, The University of Texas, </a:t>
            </a:r>
            <a:r>
              <a:rPr lang="en-US" sz="4800" baseline="30000">
                <a:latin typeface="Arial" panose="020B0604020202020204" pitchFamily="34" charset="0"/>
                <a:cs typeface="Arial" panose="020B0604020202020204" pitchFamily="34" charset="0"/>
              </a:rPr>
              <a:t>3</a:t>
            </a:r>
            <a:r>
              <a:rPr lang="en-US" sz="4800">
                <a:latin typeface="Arial" panose="020B0604020202020204" pitchFamily="34" charset="0"/>
                <a:cs typeface="Arial" panose="020B0604020202020204" pitchFamily="34" charset="0"/>
              </a:rPr>
              <a:t>Suchandsuch Research Institute</a:t>
            </a:r>
          </a:p>
        </p:txBody>
      </p:sp>
      <p:pic>
        <p:nvPicPr>
          <p:cNvPr id="46" name="Picture 45">
            <a:extLst>
              <a:ext uri="{FF2B5EF4-FFF2-40B4-BE49-F238E27FC236}">
                <a16:creationId xmlns:a16="http://schemas.microsoft.com/office/drawing/2014/main" id="{1BEE212B-3B5C-DB47-9A8D-22A02F575493}"/>
              </a:ext>
            </a:extLst>
          </p:cNvPr>
          <p:cNvPicPr>
            <a:picLocks noChangeAspect="1"/>
          </p:cNvPicPr>
          <p:nvPr/>
        </p:nvPicPr>
        <p:blipFill>
          <a:blip r:embed="rId2"/>
          <a:stretch>
            <a:fillRect/>
          </a:stretch>
        </p:blipFill>
        <p:spPr>
          <a:xfrm>
            <a:off x="34594800" y="1478585"/>
            <a:ext cx="12039600" cy="1736764"/>
          </a:xfrm>
          <a:prstGeom prst="rect">
            <a:avLst/>
          </a:prstGeom>
        </p:spPr>
      </p:pic>
      <p:sp>
        <p:nvSpPr>
          <p:cNvPr id="47" name="Rectangle 46">
            <a:extLst>
              <a:ext uri="{FF2B5EF4-FFF2-40B4-BE49-F238E27FC236}">
                <a16:creationId xmlns:a16="http://schemas.microsoft.com/office/drawing/2014/main" id="{E96C68D8-546A-4446-BEA1-39F51A902427}"/>
              </a:ext>
            </a:extLst>
          </p:cNvPr>
          <p:cNvSpPr/>
          <p:nvPr/>
        </p:nvSpPr>
        <p:spPr>
          <a:xfrm>
            <a:off x="34594800" y="3672550"/>
            <a:ext cx="10332720" cy="329473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
        <p:nvSpPr>
          <p:cNvPr id="57" name="Oval 56">
            <a:extLst>
              <a:ext uri="{FF2B5EF4-FFF2-40B4-BE49-F238E27FC236}">
                <a16:creationId xmlns:a16="http://schemas.microsoft.com/office/drawing/2014/main" id="{87EDF6E6-16B7-334E-AE47-704B91BACC8B}"/>
              </a:ext>
            </a:extLst>
          </p:cNvPr>
          <p:cNvSpPr/>
          <p:nvPr/>
        </p:nvSpPr>
        <p:spPr>
          <a:xfrm>
            <a:off x="45628560" y="3672550"/>
            <a:ext cx="4206239" cy="329473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latin typeface="Arial" panose="020B0604020202020204" pitchFamily="34" charset="0"/>
                <a:cs typeface="Arial" panose="020B0604020202020204" pitchFamily="34" charset="0"/>
              </a:rPr>
              <a:t>logo</a:t>
            </a:r>
          </a:p>
        </p:txBody>
      </p:sp>
      <p:sp>
        <p:nvSpPr>
          <p:cNvPr id="2" name="TextBox 1">
            <a:extLst>
              <a:ext uri="{FF2B5EF4-FFF2-40B4-BE49-F238E27FC236}">
                <a16:creationId xmlns:a16="http://schemas.microsoft.com/office/drawing/2014/main" id="{A1192345-8D7E-3175-64B5-8A33969E63B7}"/>
              </a:ext>
            </a:extLst>
          </p:cNvPr>
          <p:cNvSpPr txBox="1"/>
          <p:nvPr/>
        </p:nvSpPr>
        <p:spPr>
          <a:xfrm>
            <a:off x="2057400" y="10438181"/>
            <a:ext cx="13868400" cy="6494085"/>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Imintem quas porro debitis itius, nus id quat animus auda platust et imin perovitasped es ipsus mo maios eume di ut a dolupit, sequam, serio bea natis dolupta simperiae nate molorum eati </a:t>
            </a:r>
            <a:r>
              <a:rPr lang="en-US" sz="3200" dirty="0" err="1">
                <a:latin typeface="Arial" panose="020B0604020202020204" pitchFamily="34" charset="0"/>
                <a:cs typeface="Arial" panose="020B0604020202020204" pitchFamily="34" charset="0"/>
              </a:rPr>
              <a:t>ulparis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magnieniam</a:t>
            </a:r>
            <a:r>
              <a:rPr lang="en-US" sz="3200" dirty="0">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Sunto into temperi aturerum et identio nsectatem quo dolorum fuga. Itiatur, quam vendus quodis reria volupienis con posto dolor sam debit experumet odit ut id molorrum que quam fuga.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Et volorioraes alit, que plitati onemporro entorio rumendi simenimus mossimus re officit mo officae etur, volorem et optae. Ut ipsam esto temquas dolores sitiandi arum ipicien debisimus </a:t>
            </a:r>
            <a:r>
              <a:rPr lang="en-US" sz="3200" dirty="0" err="1">
                <a:latin typeface="Arial" panose="020B0604020202020204" pitchFamily="34" charset="0"/>
                <a:cs typeface="Arial" panose="020B0604020202020204" pitchFamily="34" charset="0"/>
              </a:rPr>
              <a:t>doluptatius</a:t>
            </a:r>
            <a:r>
              <a:rPr lang="en-US" sz="3200" dirty="0">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alicimp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oriaeperum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iusaeped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et ut </a:t>
            </a:r>
            <a:r>
              <a:rPr lang="en-US" sz="3200" dirty="0" err="1">
                <a:latin typeface="Arial" panose="020B0604020202020204" pitchFamily="34" charset="0"/>
                <a:cs typeface="Arial" panose="020B0604020202020204" pitchFamily="34" charset="0"/>
              </a:rPr>
              <a:t>abor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ame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utatur</a:t>
            </a:r>
            <a:r>
              <a:rPr lang="en-US" sz="3200" dirty="0">
                <a:latin typeface="Arial" panose="020B0604020202020204" pitchFamily="34" charset="0"/>
                <a:cs typeface="Arial" panose="020B0604020202020204" pitchFamily="34" charset="0"/>
              </a:rPr>
              <a:t> as senet a </a:t>
            </a:r>
            <a:r>
              <a:rPr lang="en-US" sz="3200" dirty="0" err="1">
                <a:latin typeface="Arial" panose="020B0604020202020204" pitchFamily="34" charset="0"/>
                <a:cs typeface="Arial" panose="020B0604020202020204" pitchFamily="34" charset="0"/>
              </a:rPr>
              <a:t>quibus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AC2F54B3-01C6-AFEC-EDE6-877C4D225048}"/>
              </a:ext>
            </a:extLst>
          </p:cNvPr>
          <p:cNvSpPr txBox="1"/>
          <p:nvPr/>
        </p:nvSpPr>
        <p:spPr>
          <a:xfrm>
            <a:off x="2057400" y="20133614"/>
            <a:ext cx="13868400" cy="2062103"/>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latin typeface="Arial" panose="020B0604020202020204" pitchFamily="34" charset="0"/>
                <a:cs typeface="Arial" panose="020B0604020202020204" pitchFamily="34" charset="0"/>
              </a:rPr>
              <a:t>Ugiatempore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evenis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doluptatum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fugiam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earchitiam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tempe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susdam</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asimin</a:t>
            </a:r>
            <a:r>
              <a:rPr lang="en-US" sz="3200" dirty="0">
                <a:latin typeface="Arial" panose="020B0604020202020204" pitchFamily="34" charset="0"/>
                <a:cs typeface="Arial" panose="020B0604020202020204" pitchFamily="34" charset="0"/>
              </a:rPr>
              <a:t> et </a:t>
            </a:r>
            <a:r>
              <a:rPr lang="en-US" sz="3200" dirty="0" err="1">
                <a:latin typeface="Arial" panose="020B0604020202020204" pitchFamily="34" charset="0"/>
                <a:cs typeface="Arial" panose="020B0604020202020204" pitchFamily="34" charset="0"/>
              </a:rPr>
              <a:t>quissequam</a:t>
            </a:r>
            <a:r>
              <a:rPr lang="en-US" sz="3200" dirty="0">
                <a:latin typeface="Arial" panose="020B0604020202020204" pitchFamily="34" charset="0"/>
                <a:cs typeface="Arial" panose="020B0604020202020204" pitchFamily="34" charset="0"/>
              </a:rPr>
              <a:t> la </a:t>
            </a:r>
            <a:r>
              <a:rPr lang="en-US" sz="3200" dirty="0" err="1">
                <a:latin typeface="Arial" panose="020B0604020202020204" pitchFamily="34" charset="0"/>
                <a:cs typeface="Arial" panose="020B0604020202020204" pitchFamily="34" charset="0"/>
              </a:rPr>
              <a:t>ni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ipsunt</a:t>
            </a:r>
            <a:r>
              <a:rPr lang="en-US" sz="3200" dirty="0">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Ditat que </a:t>
            </a:r>
            <a:r>
              <a:rPr lang="en-US" sz="3200" dirty="0" err="1">
                <a:latin typeface="Arial" panose="020B0604020202020204" pitchFamily="34" charset="0"/>
                <a:cs typeface="Arial" panose="020B0604020202020204" pitchFamily="34" charset="0"/>
              </a:rPr>
              <a:t>voluptat</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nonem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a:t>
            </a:r>
            <a:r>
              <a:rPr lang="en-US" sz="3200" dirty="0">
                <a:latin typeface="Arial" panose="020B0604020202020204" pitchFamily="34" charset="0"/>
                <a:cs typeface="Arial" panose="020B0604020202020204" pitchFamily="34" charset="0"/>
              </a:rPr>
              <a:t> es et </a:t>
            </a:r>
            <a:r>
              <a:rPr lang="en-US" sz="3200" dirty="0" err="1">
                <a:latin typeface="Arial" panose="020B0604020202020204" pitchFamily="34" charset="0"/>
                <a:cs typeface="Arial" panose="020B0604020202020204" pitchFamily="34" charset="0"/>
              </a:rPr>
              <a:t>harcium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rescias</a:t>
            </a:r>
            <a:r>
              <a:rPr lang="en-US" sz="3200" dirty="0">
                <a:latin typeface="Arial" panose="020B0604020202020204" pitchFamily="34" charset="0"/>
                <a:cs typeface="Arial" panose="020B0604020202020204" pitchFamily="34" charset="0"/>
              </a:rPr>
              <a:t> ex </a:t>
            </a:r>
            <a:r>
              <a:rPr lang="en-US" sz="3200" dirty="0" err="1">
                <a:latin typeface="Arial" panose="020B0604020202020204" pitchFamily="34" charset="0"/>
                <a:cs typeface="Arial" panose="020B0604020202020204" pitchFamily="34" charset="0"/>
              </a:rPr>
              <a:t>eos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electus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eicienet</a:t>
            </a:r>
            <a:r>
              <a:rPr lang="en-US" sz="3200" dirty="0">
                <a:latin typeface="Arial" panose="020B0604020202020204" pitchFamily="34" charset="0"/>
                <a:cs typeface="Arial" panose="020B0604020202020204" pitchFamily="34" charset="0"/>
              </a:rPr>
              <a:t> ex </a:t>
            </a:r>
            <a:r>
              <a:rPr lang="en-US" sz="3200" dirty="0" err="1">
                <a:latin typeface="Arial" panose="020B0604020202020204" pitchFamily="34" charset="0"/>
                <a:cs typeface="Arial" panose="020B0604020202020204" pitchFamily="34" charset="0"/>
              </a:rPr>
              <a:t>endi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busamus</a:t>
            </a:r>
            <a:r>
              <a:rPr lang="en-US" sz="3200" dirty="0">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595CEF37-89F0-B056-0080-ADCE8EDCBC95}"/>
              </a:ext>
            </a:extLst>
          </p:cNvPr>
          <p:cNvSpPr txBox="1"/>
          <p:nvPr/>
        </p:nvSpPr>
        <p:spPr>
          <a:xfrm>
            <a:off x="2057400" y="25321986"/>
            <a:ext cx="13868400" cy="2062103"/>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Ga. </a:t>
            </a:r>
            <a:r>
              <a:rPr lang="en-US" sz="3200" dirty="0" err="1">
                <a:latin typeface="Arial" panose="020B0604020202020204" pitchFamily="34" charset="0"/>
                <a:cs typeface="Arial" panose="020B0604020202020204" pitchFamily="34" charset="0"/>
              </a:rPr>
              <a:t>Oviduntusam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fugitat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exersperum</a:t>
            </a:r>
            <a:r>
              <a:rPr lang="en-US" sz="3200" dirty="0">
                <a:latin typeface="Arial" panose="020B0604020202020204" pitchFamily="34" charset="0"/>
                <a:cs typeface="Arial" panose="020B0604020202020204" pitchFamily="34" charset="0"/>
              </a:rPr>
              <a:t> qui </a:t>
            </a:r>
            <a:r>
              <a:rPr lang="en-US" sz="3200" dirty="0" err="1">
                <a:latin typeface="Arial" panose="020B0604020202020204" pitchFamily="34" charset="0"/>
                <a:cs typeface="Arial" panose="020B0604020202020204" pitchFamily="34" charset="0"/>
              </a:rPr>
              <a:t>corum</a:t>
            </a:r>
            <a:r>
              <a:rPr lang="en-US" sz="3200" dirty="0">
                <a:latin typeface="Arial" panose="020B0604020202020204" pitchFamily="34" charset="0"/>
                <a:cs typeface="Arial" panose="020B0604020202020204" pitchFamily="34" charset="0"/>
              </a:rPr>
              <a:t> sam </a:t>
            </a:r>
            <a:r>
              <a:rPr lang="en-US" sz="3200" dirty="0" err="1">
                <a:latin typeface="Arial" panose="020B0604020202020204" pitchFamily="34" charset="0"/>
                <a:cs typeface="Arial" panose="020B0604020202020204" pitchFamily="34" charset="0"/>
              </a:rPr>
              <a:t>sitas</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officiat</a:t>
            </a:r>
            <a:r>
              <a:rPr lang="en-US" sz="3200" dirty="0">
                <a:latin typeface="Arial" panose="020B0604020202020204" pitchFamily="34" charset="0"/>
                <a:cs typeface="Arial" panose="020B0604020202020204" pitchFamily="34" charset="0"/>
              </a:rPr>
              <a:t> am </a:t>
            </a:r>
            <a:r>
              <a:rPr lang="en-US" sz="3200" dirty="0" err="1">
                <a:latin typeface="Arial" panose="020B0604020202020204" pitchFamily="34" charset="0"/>
                <a:cs typeface="Arial" panose="020B0604020202020204" pitchFamily="34" charset="0"/>
              </a:rPr>
              <a:t>el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inust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dunt</a:t>
            </a:r>
            <a:r>
              <a:rPr lang="en-US" sz="3200" dirty="0">
                <a:latin typeface="Arial" panose="020B0604020202020204" pitchFamily="34" charset="0"/>
                <a:cs typeface="Arial" panose="020B0604020202020204" pitchFamily="34" charset="0"/>
              </a:rPr>
              <a:t> mint ut vel il </a:t>
            </a:r>
            <a:r>
              <a:rPr lang="en-US" sz="3200" dirty="0" err="1">
                <a:latin typeface="Arial" panose="020B0604020202020204" pitchFamily="34" charset="0"/>
                <a:cs typeface="Arial" panose="020B0604020202020204" pitchFamily="34" charset="0"/>
              </a:rPr>
              <a:t>mintis</a:t>
            </a:r>
            <a:r>
              <a:rPr lang="en-US" sz="3200" dirty="0">
                <a:latin typeface="Arial" panose="020B0604020202020204" pitchFamily="34" charset="0"/>
                <a:cs typeface="Arial" panose="020B0604020202020204" pitchFamily="34" charset="0"/>
              </a:rPr>
              <a:t> es vel maxim </a:t>
            </a:r>
            <a:r>
              <a:rPr lang="en-US" sz="3200" dirty="0" err="1">
                <a:latin typeface="Arial" panose="020B0604020202020204" pitchFamily="34" charset="0"/>
                <a:cs typeface="Arial" panose="020B0604020202020204" pitchFamily="34" charset="0"/>
              </a:rPr>
              <a:t>dolupiet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aborem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explitatur</a:t>
            </a:r>
            <a:r>
              <a:rPr lang="en-US" sz="3200" dirty="0">
                <a:latin typeface="Arial" panose="020B0604020202020204" pitchFamily="34" charset="0"/>
                <a:cs typeface="Arial" panose="020B0604020202020204" pitchFamily="34" charset="0"/>
              </a:rPr>
              <a:t> sum </a:t>
            </a:r>
            <a:r>
              <a:rPr lang="en-US" sz="3200" dirty="0" err="1">
                <a:latin typeface="Arial" panose="020B0604020202020204" pitchFamily="34" charset="0"/>
                <a:cs typeface="Arial" panose="020B0604020202020204" pitchFamily="34" charset="0"/>
              </a:rPr>
              <a:t>venihit</a:t>
            </a:r>
            <a:r>
              <a:rPr lang="en-US" sz="3200" dirty="0">
                <a:latin typeface="Arial" panose="020B0604020202020204" pitchFamily="34" charset="0"/>
                <a:cs typeface="Arial" panose="020B0604020202020204" pitchFamily="34" charset="0"/>
              </a:rPr>
              <a:t> quo con </a:t>
            </a:r>
            <a:r>
              <a:rPr lang="en-US" sz="3200" dirty="0" err="1">
                <a:latin typeface="Arial" panose="020B0604020202020204" pitchFamily="34" charset="0"/>
                <a:cs typeface="Arial" panose="020B0604020202020204" pitchFamily="34" charset="0"/>
              </a:rPr>
              <a:t>cusda</a:t>
            </a:r>
            <a:r>
              <a:rPr lang="en-US" sz="32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Quis </a:t>
            </a:r>
            <a:r>
              <a:rPr lang="en-US" sz="3200" dirty="0" err="1">
                <a:latin typeface="Arial" panose="020B0604020202020204" pitchFamily="34" charset="0"/>
                <a:cs typeface="Arial" panose="020B0604020202020204" pitchFamily="34" charset="0"/>
              </a:rPr>
              <a:t>nullitae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porunto</a:t>
            </a:r>
            <a:r>
              <a:rPr lang="en-US" sz="3200" dirty="0">
                <a:latin typeface="Arial" panose="020B0604020202020204" pitchFamily="34" charset="0"/>
                <a:cs typeface="Arial" panose="020B0604020202020204" pitchFamily="34" charset="0"/>
              </a:rPr>
              <a:t> mod </a:t>
            </a:r>
            <a:r>
              <a:rPr lang="en-US" sz="3200" dirty="0" err="1">
                <a:latin typeface="Arial" panose="020B0604020202020204" pitchFamily="34" charset="0"/>
                <a:cs typeface="Arial" panose="020B0604020202020204" pitchFamily="34" charset="0"/>
              </a:rPr>
              <a:t>maiorio</a:t>
            </a:r>
            <a:r>
              <a:rPr lang="en-US" sz="3200" dirty="0">
                <a:latin typeface="Arial" panose="020B0604020202020204" pitchFamily="34" charset="0"/>
                <a:cs typeface="Arial" panose="020B0604020202020204" pitchFamily="34" charset="0"/>
              </a:rPr>
              <a:t> ex es </a:t>
            </a:r>
            <a:r>
              <a:rPr lang="en-US" sz="3200" dirty="0" err="1">
                <a:latin typeface="Arial" panose="020B0604020202020204" pitchFamily="34" charset="0"/>
                <a:cs typeface="Arial" panose="020B0604020202020204" pitchFamily="34" charset="0"/>
              </a:rPr>
              <a:t>dolupis</a:t>
            </a:r>
            <a:endParaRPr lang="en-US" sz="3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B88F8A4-9B06-06D0-3AD9-E63BA0CDF690}"/>
              </a:ext>
            </a:extLst>
          </p:cNvPr>
          <p:cNvSpPr txBox="1"/>
          <p:nvPr/>
        </p:nvSpPr>
        <p:spPr>
          <a:xfrm>
            <a:off x="35280600" y="20413031"/>
            <a:ext cx="13868400"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Ga. Ro </a:t>
            </a:r>
            <a:r>
              <a:rPr lang="en-US" sz="3200" dirty="0" err="1">
                <a:latin typeface="Arial" panose="020B0604020202020204" pitchFamily="34" charset="0"/>
                <a:cs typeface="Arial" panose="020B0604020202020204" pitchFamily="34" charset="0"/>
              </a:rPr>
              <a:t>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versperum</a:t>
            </a:r>
            <a:r>
              <a:rPr lang="en-US" sz="3200" dirty="0">
                <a:latin typeface="Arial" panose="020B0604020202020204" pitchFamily="34" charset="0"/>
                <a:cs typeface="Arial" panose="020B0604020202020204" pitchFamily="34" charset="0"/>
              </a:rPr>
              <a:t> re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omnienderi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sinvele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stiam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sime</a:t>
            </a:r>
            <a:r>
              <a:rPr lang="en-US" sz="3200" dirty="0">
                <a:latin typeface="Arial" panose="020B0604020202020204" pitchFamily="34" charset="0"/>
                <a:cs typeface="Arial" panose="020B0604020202020204" pitchFamily="34" charset="0"/>
              </a:rPr>
              <a:t> sed que </a:t>
            </a:r>
            <a:r>
              <a:rPr lang="en-US" sz="3200" dirty="0" err="1">
                <a:latin typeface="Arial" panose="020B0604020202020204" pitchFamily="34" charset="0"/>
                <a:cs typeface="Arial" panose="020B0604020202020204" pitchFamily="34" charset="0"/>
              </a:rPr>
              <a:t>occupta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temquia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nobisciur</a:t>
            </a:r>
            <a:r>
              <a:rPr lang="en-US" sz="32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Quis </a:t>
            </a:r>
            <a:r>
              <a:rPr lang="en-US" sz="3200" dirty="0" err="1">
                <a:latin typeface="Arial" panose="020B0604020202020204" pitchFamily="34" charset="0"/>
                <a:cs typeface="Arial" panose="020B0604020202020204" pitchFamily="34" charset="0"/>
              </a:rPr>
              <a:t>dolenem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oluptam</a:t>
            </a:r>
            <a:r>
              <a:rPr lang="en-US" sz="3200" dirty="0">
                <a:latin typeface="Arial" panose="020B0604020202020204" pitchFamily="34" charset="0"/>
                <a:cs typeface="Arial" panose="020B0604020202020204" pitchFamily="34" charset="0"/>
              </a:rPr>
              <a:t> ne </a:t>
            </a:r>
            <a:r>
              <a:rPr lang="en-US" sz="3200" dirty="0" err="1">
                <a:latin typeface="Arial" panose="020B0604020202020204" pitchFamily="34" charset="0"/>
                <a:cs typeface="Arial" panose="020B0604020202020204" pitchFamily="34" charset="0"/>
              </a:rPr>
              <a:t>nonessumqui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doluptatem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exeribus</a:t>
            </a:r>
            <a:r>
              <a:rPr lang="en-US" sz="3200" dirty="0">
                <a:latin typeface="Arial" panose="020B0604020202020204" pitchFamily="34" charset="0"/>
                <a:cs typeface="Arial" panose="020B0604020202020204" pitchFamily="34" charset="0"/>
              </a:rPr>
              <a:t> id </a:t>
            </a:r>
            <a:r>
              <a:rPr lang="en-US" sz="3200" dirty="0" err="1">
                <a:latin typeface="Arial" panose="020B0604020202020204" pitchFamily="34" charset="0"/>
                <a:cs typeface="Arial" panose="020B0604020202020204" pitchFamily="34" charset="0"/>
              </a:rPr>
              <a:t>eveliquam</a:t>
            </a:r>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Ga. Ro </a:t>
            </a:r>
            <a:r>
              <a:rPr lang="en-US" sz="3200" dirty="0" err="1">
                <a:latin typeface="Arial" panose="020B0604020202020204" pitchFamily="34" charset="0"/>
                <a:cs typeface="Arial" panose="020B0604020202020204" pitchFamily="34" charset="0"/>
              </a:rPr>
              <a:t>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versperum</a:t>
            </a:r>
            <a:r>
              <a:rPr lang="en-US" sz="3200" dirty="0">
                <a:latin typeface="Arial" panose="020B0604020202020204" pitchFamily="34" charset="0"/>
                <a:cs typeface="Arial" panose="020B0604020202020204" pitchFamily="34" charset="0"/>
              </a:rPr>
              <a:t> re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omnienderi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sinvele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stiam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sime</a:t>
            </a:r>
            <a:r>
              <a:rPr lang="en-US" sz="3200" dirty="0">
                <a:latin typeface="Arial" panose="020B0604020202020204" pitchFamily="34" charset="0"/>
                <a:cs typeface="Arial" panose="020B0604020202020204" pitchFamily="34" charset="0"/>
              </a:rPr>
              <a:t> sed que </a:t>
            </a:r>
            <a:r>
              <a:rPr lang="en-US" sz="3200" dirty="0" err="1">
                <a:latin typeface="Arial" panose="020B0604020202020204" pitchFamily="34" charset="0"/>
                <a:cs typeface="Arial" panose="020B0604020202020204" pitchFamily="34" charset="0"/>
              </a:rPr>
              <a:t>occupta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temquia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nobisciur</a:t>
            </a:r>
            <a:r>
              <a:rPr lang="en-US" sz="32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Quis </a:t>
            </a:r>
            <a:r>
              <a:rPr lang="en-US" sz="3200" dirty="0" err="1">
                <a:latin typeface="Arial" panose="020B0604020202020204" pitchFamily="34" charset="0"/>
                <a:cs typeface="Arial" panose="020B0604020202020204" pitchFamily="34" charset="0"/>
              </a:rPr>
              <a:t>dolenem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oluptam</a:t>
            </a:r>
            <a:r>
              <a:rPr lang="en-US" sz="3200" dirty="0">
                <a:latin typeface="Arial" panose="020B0604020202020204" pitchFamily="34" charset="0"/>
                <a:cs typeface="Arial" panose="020B0604020202020204" pitchFamily="34" charset="0"/>
              </a:rPr>
              <a:t> ne </a:t>
            </a:r>
            <a:r>
              <a:rPr lang="en-US" sz="3200" dirty="0" err="1">
                <a:latin typeface="Arial" panose="020B0604020202020204" pitchFamily="34" charset="0"/>
                <a:cs typeface="Arial" panose="020B0604020202020204" pitchFamily="34" charset="0"/>
              </a:rPr>
              <a:t>nonessumqui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doluptatem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exeribus</a:t>
            </a:r>
            <a:r>
              <a:rPr lang="en-US" sz="3200" dirty="0">
                <a:latin typeface="Arial" panose="020B0604020202020204" pitchFamily="34" charset="0"/>
                <a:cs typeface="Arial" panose="020B0604020202020204" pitchFamily="34" charset="0"/>
              </a:rPr>
              <a:t> id</a:t>
            </a:r>
          </a:p>
        </p:txBody>
      </p:sp>
      <p:sp>
        <p:nvSpPr>
          <p:cNvPr id="8" name="TextBox 7">
            <a:extLst>
              <a:ext uri="{FF2B5EF4-FFF2-40B4-BE49-F238E27FC236}">
                <a16:creationId xmlns:a16="http://schemas.microsoft.com/office/drawing/2014/main" id="{645BEEDB-5057-8465-5D41-D5F02E8C1507}"/>
              </a:ext>
            </a:extLst>
          </p:cNvPr>
          <p:cNvSpPr txBox="1"/>
          <p:nvPr/>
        </p:nvSpPr>
        <p:spPr>
          <a:xfrm>
            <a:off x="35280600" y="26969842"/>
            <a:ext cx="13868400" cy="3539430"/>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Vitam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voloria</a:t>
            </a:r>
            <a:r>
              <a:rPr lang="en-US" sz="3200" dirty="0">
                <a:latin typeface="Arial" panose="020B0604020202020204" pitchFamily="34" charset="0"/>
                <a:cs typeface="Arial" panose="020B0604020202020204" pitchFamily="34" charset="0"/>
              </a:rPr>
              <a:t> con et, cum </a:t>
            </a:r>
            <a:r>
              <a:rPr lang="en-US" sz="3200" dirty="0" err="1">
                <a:latin typeface="Arial" panose="020B0604020202020204" pitchFamily="34" charset="0"/>
                <a:cs typeface="Arial" panose="020B0604020202020204" pitchFamily="34" charset="0"/>
              </a:rPr>
              <a:t>laboreium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nam</a:t>
            </a:r>
            <a:r>
              <a:rPr lang="en-US" sz="3200" dirty="0">
                <a:latin typeface="Arial" panose="020B0604020202020204" pitchFamily="34" charset="0"/>
                <a:cs typeface="Arial" panose="020B0604020202020204" pitchFamily="34" charset="0"/>
              </a:rPr>
              <a:t> cum, quat </a:t>
            </a:r>
            <a:r>
              <a:rPr lang="en-US" sz="3200" dirty="0" err="1">
                <a:latin typeface="Arial" panose="020B0604020202020204" pitchFamily="34" charset="0"/>
                <a:cs typeface="Arial" panose="020B0604020202020204" pitchFamily="34" charset="0"/>
              </a:rPr>
              <a:t>paris</a:t>
            </a:r>
            <a:r>
              <a:rPr lang="en-US" sz="3200" dirty="0">
                <a:latin typeface="Arial" panose="020B0604020202020204" pitchFamily="34" charset="0"/>
                <a:cs typeface="Arial" panose="020B0604020202020204" pitchFamily="34" charset="0"/>
              </a:rPr>
              <a:t> as core </a:t>
            </a:r>
            <a:r>
              <a:rPr lang="en-US" sz="3200" dirty="0" err="1">
                <a:latin typeface="Arial" panose="020B0604020202020204" pitchFamily="34" charset="0"/>
                <a:cs typeface="Arial" panose="020B0604020202020204" pitchFamily="34" charset="0"/>
              </a:rPr>
              <a:t>volorest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exceatur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antio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voluptas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eumquatendit</a:t>
            </a:r>
            <a:r>
              <a:rPr lang="en-US" sz="3200" dirty="0">
                <a:latin typeface="Arial" panose="020B0604020202020204" pitchFamily="34" charset="0"/>
                <a:cs typeface="Arial" panose="020B0604020202020204" pitchFamily="34" charset="0"/>
              </a:rPr>
              <a:t> quas </a:t>
            </a:r>
            <a:r>
              <a:rPr lang="en-US" sz="3200" dirty="0" err="1">
                <a:latin typeface="Arial" panose="020B0604020202020204" pitchFamily="34" charset="0"/>
                <a:cs typeface="Arial" panose="020B0604020202020204" pitchFamily="34" charset="0"/>
              </a:rPr>
              <a:t>doluptatet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landignam</a:t>
            </a:r>
            <a:r>
              <a:rPr lang="en-US" sz="3200" dirty="0">
                <a:latin typeface="Arial" panose="020B0604020202020204" pitchFamily="34" charset="0"/>
                <a:cs typeface="Arial" panose="020B0604020202020204" pitchFamily="34" charset="0"/>
              </a:rPr>
              <a:t> que </a:t>
            </a:r>
            <a:r>
              <a:rPr lang="en-US" sz="3200" dirty="0" err="1">
                <a:latin typeface="Arial" panose="020B0604020202020204" pitchFamily="34" charset="0"/>
                <a:cs typeface="Arial" panose="020B0604020202020204" pitchFamily="34" charset="0"/>
              </a:rPr>
              <a:t>lantur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sania</a:t>
            </a:r>
            <a:r>
              <a:rPr lang="en-US" sz="3200" dirty="0">
                <a:latin typeface="Arial" panose="020B0604020202020204" pitchFamily="34" charset="0"/>
                <a:cs typeface="Arial" panose="020B0604020202020204" pitchFamily="34" charset="0"/>
              </a:rPr>
              <a:t> dem </a:t>
            </a:r>
            <a:r>
              <a:rPr lang="en-US" sz="3200" dirty="0" err="1">
                <a:latin typeface="Arial" panose="020B0604020202020204" pitchFamily="34" charset="0"/>
                <a:cs typeface="Arial" panose="020B0604020202020204" pitchFamily="34" charset="0"/>
              </a:rPr>
              <a:t>escidit</a:t>
            </a:r>
            <a:r>
              <a:rPr lang="en-US" sz="3200" dirty="0">
                <a:latin typeface="Arial" panose="020B0604020202020204" pitchFamily="34" charset="0"/>
                <a:cs typeface="Arial" panose="020B0604020202020204" pitchFamily="34" charset="0"/>
              </a:rPr>
              <a:t> min </a:t>
            </a:r>
            <a:r>
              <a:rPr lang="en-US" sz="3200" dirty="0" err="1">
                <a:latin typeface="Arial" panose="020B0604020202020204" pitchFamily="34" charset="0"/>
                <a:cs typeface="Arial" panose="020B0604020202020204" pitchFamily="34" charset="0"/>
              </a:rPr>
              <a:t>reruptiaero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velis</a:t>
            </a:r>
            <a:r>
              <a:rPr lang="en-US" sz="3200" dirty="0">
                <a:latin typeface="Arial" panose="020B0604020202020204" pitchFamily="34" charset="0"/>
                <a:cs typeface="Arial" panose="020B0604020202020204" pitchFamily="34" charset="0"/>
              </a:rPr>
              <a:t> maximus </a:t>
            </a:r>
            <a:r>
              <a:rPr lang="en-US" sz="3200" dirty="0" err="1">
                <a:latin typeface="Arial" panose="020B0604020202020204" pitchFamily="34" charset="0"/>
                <a:cs typeface="Arial" panose="020B0604020202020204" pitchFamily="34" charset="0"/>
              </a:rPr>
              <a:t>aut</a:t>
            </a:r>
            <a:r>
              <a:rPr lang="en-US" sz="3200" dirty="0">
                <a:latin typeface="Arial" panose="020B0604020202020204" pitchFamily="34" charset="0"/>
                <a:cs typeface="Arial" panose="020B0604020202020204" pitchFamily="34" charset="0"/>
              </a:rPr>
              <a:t> que pe </a:t>
            </a:r>
            <a:r>
              <a:rPr lang="en-US" sz="3200" dirty="0" err="1">
                <a:latin typeface="Arial" panose="020B0604020202020204" pitchFamily="34" charset="0"/>
                <a:cs typeface="Arial" panose="020B0604020202020204" pitchFamily="34" charset="0"/>
              </a:rPr>
              <a:t>aliquas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sequidisit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omnient</a:t>
            </a:r>
            <a:r>
              <a:rPr lang="en-US" sz="3200" dirty="0">
                <a:latin typeface="Arial" panose="020B0604020202020204" pitchFamily="34" charset="0"/>
                <a:cs typeface="Arial" panose="020B0604020202020204" pitchFamily="34" charset="0"/>
              </a:rPr>
              <a:t> hit lam </a:t>
            </a:r>
            <a:r>
              <a:rPr lang="en-US" sz="3200" dirty="0" err="1">
                <a:latin typeface="Arial" panose="020B0604020202020204" pitchFamily="34" charset="0"/>
                <a:cs typeface="Arial" panose="020B0604020202020204" pitchFamily="34" charset="0"/>
              </a:rPr>
              <a:t>eicias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modio</a:t>
            </a:r>
            <a:r>
              <a:rPr lang="en-US" sz="3200" dirty="0">
                <a:latin typeface="Arial" panose="020B0604020202020204" pitchFamily="34" charset="0"/>
                <a:cs typeface="Arial" panose="020B0604020202020204" pitchFamily="34" charset="0"/>
              </a:rPr>
              <a:t> con nisin </a:t>
            </a:r>
            <a:r>
              <a:rPr lang="en-US" sz="3200" dirty="0" err="1">
                <a:latin typeface="Arial" panose="020B0604020202020204" pitchFamily="34" charset="0"/>
                <a:cs typeface="Arial" panose="020B0604020202020204" pitchFamily="34" charset="0"/>
              </a:rPr>
              <a:t>pediam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cust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accaborit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corehen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dendae</a:t>
            </a:r>
            <a:r>
              <a:rPr lang="en-US" sz="3200" dirty="0">
                <a:latin typeface="Arial" panose="020B0604020202020204" pitchFamily="34" charset="0"/>
                <a:cs typeface="Arial" panose="020B0604020202020204" pitchFamily="34" charset="0"/>
              </a:rPr>
              <a:t> nonet </a:t>
            </a:r>
            <a:r>
              <a:rPr lang="en-US" sz="3200" dirty="0" err="1">
                <a:latin typeface="Arial" panose="020B0604020202020204" pitchFamily="34" charset="0"/>
                <a:cs typeface="Arial" panose="020B0604020202020204" pitchFamily="34" charset="0"/>
              </a:rPr>
              <a:t>eliquam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aperorepe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autatem</a:t>
            </a:r>
            <a:r>
              <a:rPr lang="en-US" sz="3200" dirty="0">
                <a:latin typeface="Arial" panose="020B0604020202020204" pitchFamily="34" charset="0"/>
                <a:cs typeface="Arial" panose="020B0604020202020204" pitchFamily="34" charset="0"/>
              </a:rPr>
              <a:t> voles int odic </a:t>
            </a:r>
            <a:r>
              <a:rPr lang="en-US" sz="3200" dirty="0" err="1">
                <a:latin typeface="Arial" panose="020B0604020202020204" pitchFamily="34" charset="0"/>
                <a:cs typeface="Arial" panose="020B0604020202020204" pitchFamily="34" charset="0"/>
              </a:rPr>
              <a:t>tem</a:t>
            </a:r>
            <a:r>
              <a:rPr lang="en-US" sz="3200" dirty="0">
                <a:latin typeface="Arial" panose="020B0604020202020204" pitchFamily="34" charset="0"/>
                <a:cs typeface="Arial" panose="020B0604020202020204" pitchFamily="34" charset="0"/>
              </a:rPr>
              <a:t> nis </a:t>
            </a:r>
            <a:r>
              <a:rPr lang="en-US" sz="3200" dirty="0" err="1">
                <a:latin typeface="Arial" panose="020B0604020202020204" pitchFamily="34" charset="0"/>
                <a:cs typeface="Arial" panose="020B0604020202020204" pitchFamily="34" charset="0"/>
              </a:rPr>
              <a:t>dolorrum</a:t>
            </a:r>
            <a:r>
              <a:rPr lang="en-US" sz="3200" dirty="0">
                <a:latin typeface="Arial" panose="020B0604020202020204" pitchFamily="34" charset="0"/>
                <a:cs typeface="Arial" panose="020B0604020202020204" pitchFamily="34" charset="0"/>
              </a:rPr>
              <a:t> que cores </a:t>
            </a:r>
            <a:r>
              <a:rPr lang="en-US" sz="3200" dirty="0" err="1">
                <a:latin typeface="Arial" panose="020B0604020202020204" pitchFamily="34" charset="0"/>
                <a:cs typeface="Arial" panose="020B0604020202020204" pitchFamily="34" charset="0"/>
              </a:rPr>
              <a:t>doluptaturi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utemolorum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imusam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idendaecabo</a:t>
            </a:r>
            <a:r>
              <a:rPr lang="en-US" sz="3200" dirty="0">
                <a:latin typeface="Arial" panose="020B0604020202020204" pitchFamily="34" charset="0"/>
                <a:cs typeface="Arial" panose="020B0604020202020204" pitchFamily="34" charset="0"/>
              </a:rPr>
              <a:t>. Nam quo </a:t>
            </a:r>
            <a:r>
              <a:rPr lang="en-US" sz="3200" dirty="0" err="1">
                <a:latin typeface="Arial" panose="020B0604020202020204" pitchFamily="34" charset="0"/>
                <a:cs typeface="Arial" panose="020B0604020202020204" pitchFamily="34" charset="0"/>
              </a:rPr>
              <a:t>moluptatur</a:t>
            </a:r>
            <a:r>
              <a:rPr lang="en-US" sz="3200" dirty="0">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58FAC7F2-81A5-FD56-7353-21216E4F1D81}"/>
              </a:ext>
            </a:extLst>
          </p:cNvPr>
          <p:cNvSpPr txBox="1"/>
          <p:nvPr/>
        </p:nvSpPr>
        <p:spPr>
          <a:xfrm>
            <a:off x="35280599" y="33564577"/>
            <a:ext cx="13868400" cy="2785378"/>
          </a:xfrm>
          <a:prstGeom prst="rect">
            <a:avLst/>
          </a:prstGeom>
          <a:noFill/>
        </p:spPr>
        <p:txBody>
          <a:bodyPr wrap="square" rtlCol="0">
            <a:spAutoFit/>
          </a:bodyPr>
          <a:lstStyle/>
          <a:p>
            <a:r>
              <a:rPr lang="en-US" sz="2500" dirty="0" err="1">
                <a:latin typeface="Arial" panose="020B0604020202020204" pitchFamily="34" charset="0"/>
                <a:cs typeface="Arial" panose="020B0604020202020204" pitchFamily="34" charset="0"/>
              </a:rPr>
              <a:t>Vitam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voloria</a:t>
            </a:r>
            <a:r>
              <a:rPr lang="en-US" sz="2500" dirty="0">
                <a:latin typeface="Arial" panose="020B0604020202020204" pitchFamily="34" charset="0"/>
                <a:cs typeface="Arial" panose="020B0604020202020204" pitchFamily="34" charset="0"/>
              </a:rPr>
              <a:t> con et, cum </a:t>
            </a:r>
            <a:r>
              <a:rPr lang="en-US" sz="2500" dirty="0" err="1">
                <a:latin typeface="Arial" panose="020B0604020202020204" pitchFamily="34" charset="0"/>
                <a:cs typeface="Arial" panose="020B0604020202020204" pitchFamily="34" charset="0"/>
              </a:rPr>
              <a:t>laboreium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nam</a:t>
            </a:r>
            <a:r>
              <a:rPr lang="en-US" sz="2500" dirty="0">
                <a:latin typeface="Arial" panose="020B0604020202020204" pitchFamily="34" charset="0"/>
                <a:cs typeface="Arial" panose="020B0604020202020204" pitchFamily="34" charset="0"/>
              </a:rPr>
              <a:t> cum, quat </a:t>
            </a:r>
            <a:r>
              <a:rPr lang="en-US" sz="2500" dirty="0" err="1">
                <a:latin typeface="Arial" panose="020B0604020202020204" pitchFamily="34" charset="0"/>
                <a:cs typeface="Arial" panose="020B0604020202020204" pitchFamily="34" charset="0"/>
              </a:rPr>
              <a:t>paris</a:t>
            </a:r>
            <a:r>
              <a:rPr lang="en-US" sz="2500" dirty="0">
                <a:latin typeface="Arial" panose="020B0604020202020204" pitchFamily="34" charset="0"/>
                <a:cs typeface="Arial" panose="020B0604020202020204" pitchFamily="34" charset="0"/>
              </a:rPr>
              <a:t> as core </a:t>
            </a:r>
            <a:r>
              <a:rPr lang="en-US" sz="2500" dirty="0" err="1">
                <a:latin typeface="Arial" panose="020B0604020202020204" pitchFamily="34" charset="0"/>
                <a:cs typeface="Arial" panose="020B0604020202020204" pitchFamily="34" charset="0"/>
              </a:rPr>
              <a:t>volorest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sust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exceatur</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antio</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ea</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voluptas</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eumquatendit</a:t>
            </a:r>
            <a:r>
              <a:rPr lang="en-US" sz="2500" dirty="0">
                <a:latin typeface="Arial" panose="020B0604020202020204" pitchFamily="34" charset="0"/>
                <a:cs typeface="Arial" panose="020B0604020202020204" pitchFamily="34" charset="0"/>
              </a:rPr>
              <a:t> quas </a:t>
            </a:r>
            <a:r>
              <a:rPr lang="en-US" sz="2500" dirty="0" err="1">
                <a:latin typeface="Arial" panose="020B0604020202020204" pitchFamily="34" charset="0"/>
                <a:cs typeface="Arial" panose="020B0604020202020204" pitchFamily="34" charset="0"/>
              </a:rPr>
              <a:t>doluptatet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aut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landignam</a:t>
            </a:r>
            <a:r>
              <a:rPr lang="en-US" sz="2500" dirty="0">
                <a:latin typeface="Arial" panose="020B0604020202020204" pitchFamily="34" charset="0"/>
                <a:cs typeface="Arial" panose="020B0604020202020204" pitchFamily="34" charset="0"/>
              </a:rPr>
              <a:t> que </a:t>
            </a:r>
            <a:r>
              <a:rPr lang="en-US" sz="2500" dirty="0" err="1">
                <a:latin typeface="Arial" panose="020B0604020202020204" pitchFamily="34" charset="0"/>
                <a:cs typeface="Arial" panose="020B0604020202020204" pitchFamily="34" charset="0"/>
              </a:rPr>
              <a:t>lantur</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sania</a:t>
            </a:r>
            <a:r>
              <a:rPr lang="en-US" sz="2500" dirty="0">
                <a:latin typeface="Arial" panose="020B0604020202020204" pitchFamily="34" charset="0"/>
                <a:cs typeface="Arial" panose="020B0604020202020204" pitchFamily="34" charset="0"/>
              </a:rPr>
              <a:t> dem </a:t>
            </a:r>
            <a:r>
              <a:rPr lang="en-US" sz="2500" dirty="0" err="1">
                <a:latin typeface="Arial" panose="020B0604020202020204" pitchFamily="34" charset="0"/>
                <a:cs typeface="Arial" panose="020B0604020202020204" pitchFamily="34" charset="0"/>
              </a:rPr>
              <a:t>escidit</a:t>
            </a:r>
            <a:r>
              <a:rPr lang="en-US" sz="2500" dirty="0">
                <a:latin typeface="Arial" panose="020B0604020202020204" pitchFamily="34" charset="0"/>
                <a:cs typeface="Arial" panose="020B0604020202020204" pitchFamily="34" charset="0"/>
              </a:rPr>
              <a:t> min </a:t>
            </a:r>
            <a:r>
              <a:rPr lang="en-US" sz="2500" dirty="0" err="1">
                <a:latin typeface="Arial" panose="020B0604020202020204" pitchFamily="34" charset="0"/>
                <a:cs typeface="Arial" panose="020B0604020202020204" pitchFamily="34" charset="0"/>
              </a:rPr>
              <a:t>reruptiaero</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velis</a:t>
            </a:r>
            <a:r>
              <a:rPr lang="en-US" sz="2500" dirty="0">
                <a:latin typeface="Arial" panose="020B0604020202020204" pitchFamily="34" charset="0"/>
                <a:cs typeface="Arial" panose="020B0604020202020204" pitchFamily="34" charset="0"/>
              </a:rPr>
              <a:t> maximus </a:t>
            </a:r>
            <a:r>
              <a:rPr lang="en-US" sz="2500" dirty="0" err="1">
                <a:latin typeface="Arial" panose="020B0604020202020204" pitchFamily="34" charset="0"/>
                <a:cs typeface="Arial" panose="020B0604020202020204" pitchFamily="34" charset="0"/>
              </a:rPr>
              <a:t>aut</a:t>
            </a:r>
            <a:r>
              <a:rPr lang="en-US" sz="2500" dirty="0">
                <a:latin typeface="Arial" panose="020B0604020202020204" pitchFamily="34" charset="0"/>
                <a:cs typeface="Arial" panose="020B0604020202020204" pitchFamily="34" charset="0"/>
              </a:rPr>
              <a:t> que pe </a:t>
            </a:r>
            <a:r>
              <a:rPr lang="en-US" sz="2500" dirty="0" err="1">
                <a:latin typeface="Arial" panose="020B0604020202020204" pitchFamily="34" charset="0"/>
                <a:cs typeface="Arial" panose="020B0604020202020204" pitchFamily="34" charset="0"/>
              </a:rPr>
              <a:t>aliquas</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sequidisit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omnient</a:t>
            </a:r>
            <a:r>
              <a:rPr lang="en-US" sz="2500" dirty="0">
                <a:latin typeface="Arial" panose="020B0604020202020204" pitchFamily="34" charset="0"/>
                <a:cs typeface="Arial" panose="020B0604020202020204" pitchFamily="34" charset="0"/>
              </a:rPr>
              <a:t> hit lam </a:t>
            </a:r>
            <a:r>
              <a:rPr lang="en-US" sz="2500" dirty="0" err="1">
                <a:latin typeface="Arial" panose="020B0604020202020204" pitchFamily="34" charset="0"/>
                <a:cs typeface="Arial" panose="020B0604020202020204" pitchFamily="34" charset="0"/>
              </a:rPr>
              <a:t>eicias</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modio</a:t>
            </a:r>
            <a:r>
              <a:rPr lang="en-US" sz="2500" dirty="0">
                <a:latin typeface="Arial" panose="020B0604020202020204" pitchFamily="34" charset="0"/>
                <a:cs typeface="Arial" panose="020B0604020202020204" pitchFamily="34" charset="0"/>
              </a:rPr>
              <a:t> con nisin </a:t>
            </a:r>
            <a:r>
              <a:rPr lang="en-US" sz="2500" dirty="0" err="1">
                <a:latin typeface="Arial" panose="020B0604020202020204" pitchFamily="34" charset="0"/>
                <a:cs typeface="Arial" panose="020B0604020202020204" pitchFamily="34" charset="0"/>
              </a:rPr>
              <a:t>pediam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ent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cust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accaborit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odio</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corehen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dendae</a:t>
            </a:r>
            <a:r>
              <a:rPr lang="en-US" sz="2500" dirty="0">
                <a:latin typeface="Arial" panose="020B0604020202020204" pitchFamily="34" charset="0"/>
                <a:cs typeface="Arial" panose="020B0604020202020204" pitchFamily="34" charset="0"/>
              </a:rPr>
              <a:t> nonet </a:t>
            </a:r>
            <a:r>
              <a:rPr lang="en-US" sz="2500" dirty="0" err="1">
                <a:latin typeface="Arial" panose="020B0604020202020204" pitchFamily="34" charset="0"/>
                <a:cs typeface="Arial" panose="020B0604020202020204" pitchFamily="34" charset="0"/>
              </a:rPr>
              <a:t>eliquam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aperorepe</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autatem</a:t>
            </a:r>
            <a:r>
              <a:rPr lang="en-US" sz="2500" dirty="0">
                <a:latin typeface="Arial" panose="020B0604020202020204" pitchFamily="34" charset="0"/>
                <a:cs typeface="Arial" panose="020B0604020202020204" pitchFamily="34" charset="0"/>
              </a:rPr>
              <a:t> voles int odic </a:t>
            </a:r>
            <a:r>
              <a:rPr lang="en-US" sz="2500" dirty="0" err="1">
                <a:latin typeface="Arial" panose="020B0604020202020204" pitchFamily="34" charset="0"/>
                <a:cs typeface="Arial" panose="020B0604020202020204" pitchFamily="34" charset="0"/>
              </a:rPr>
              <a:t>tem</a:t>
            </a:r>
            <a:r>
              <a:rPr lang="en-US" sz="2500" dirty="0">
                <a:latin typeface="Arial" panose="020B0604020202020204" pitchFamily="34" charset="0"/>
                <a:cs typeface="Arial" panose="020B0604020202020204" pitchFamily="34" charset="0"/>
              </a:rPr>
              <a:t> nis </a:t>
            </a:r>
            <a:r>
              <a:rPr lang="en-US" sz="2500" dirty="0" err="1">
                <a:latin typeface="Arial" panose="020B0604020202020204" pitchFamily="34" charset="0"/>
                <a:cs typeface="Arial" panose="020B0604020202020204" pitchFamily="34" charset="0"/>
              </a:rPr>
              <a:t>dolorrum</a:t>
            </a:r>
            <a:r>
              <a:rPr lang="en-US" sz="2500" dirty="0">
                <a:latin typeface="Arial" panose="020B0604020202020204" pitchFamily="34" charset="0"/>
                <a:cs typeface="Arial" panose="020B0604020202020204" pitchFamily="34" charset="0"/>
              </a:rPr>
              <a:t> que cores </a:t>
            </a:r>
            <a:r>
              <a:rPr lang="en-US" sz="2500" dirty="0" err="1">
                <a:latin typeface="Arial" panose="020B0604020202020204" pitchFamily="34" charset="0"/>
                <a:cs typeface="Arial" panose="020B0604020202020204" pitchFamily="34" charset="0"/>
              </a:rPr>
              <a:t>doluptaturi</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utemolorum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imusam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idendaecabo</a:t>
            </a:r>
            <a:r>
              <a:rPr lang="en-US" sz="2500" dirty="0">
                <a:latin typeface="Arial" panose="020B0604020202020204" pitchFamily="34" charset="0"/>
                <a:cs typeface="Arial" panose="020B0604020202020204" pitchFamily="34" charset="0"/>
              </a:rPr>
              <a:t>. Nam quo </a:t>
            </a:r>
            <a:r>
              <a:rPr lang="en-US" sz="2500" dirty="0" err="1">
                <a:latin typeface="Arial" panose="020B0604020202020204" pitchFamily="34" charset="0"/>
                <a:cs typeface="Arial" panose="020B0604020202020204" pitchFamily="34" charset="0"/>
              </a:rPr>
              <a:t>moluptatur</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eicias</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modio</a:t>
            </a:r>
            <a:r>
              <a:rPr lang="en-US" sz="2500" dirty="0">
                <a:latin typeface="Arial" panose="020B0604020202020204" pitchFamily="34" charset="0"/>
                <a:cs typeface="Arial" panose="020B0604020202020204" pitchFamily="34" charset="0"/>
              </a:rPr>
              <a:t> con nisin </a:t>
            </a:r>
            <a:r>
              <a:rPr lang="en-US" sz="2500" dirty="0" err="1">
                <a:latin typeface="Arial" panose="020B0604020202020204" pitchFamily="34" charset="0"/>
                <a:cs typeface="Arial" panose="020B0604020202020204" pitchFamily="34" charset="0"/>
              </a:rPr>
              <a:t>pediam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ent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cust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accaborit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odio</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corehen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dendae</a:t>
            </a:r>
            <a:r>
              <a:rPr lang="en-US" sz="2500" dirty="0">
                <a:latin typeface="Arial" panose="020B0604020202020204" pitchFamily="34" charset="0"/>
                <a:cs typeface="Arial" panose="020B0604020202020204" pitchFamily="34" charset="0"/>
              </a:rPr>
              <a:t> nonet </a:t>
            </a:r>
            <a:r>
              <a:rPr lang="en-US" sz="2500" dirty="0" err="1">
                <a:latin typeface="Arial" panose="020B0604020202020204" pitchFamily="34" charset="0"/>
                <a:cs typeface="Arial" panose="020B0604020202020204" pitchFamily="34" charset="0"/>
              </a:rPr>
              <a:t>eliquam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aperorepe</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autatem</a:t>
            </a:r>
            <a:r>
              <a:rPr lang="en-US" sz="2500" dirty="0">
                <a:latin typeface="Arial" panose="020B0604020202020204" pitchFamily="34" charset="0"/>
                <a:cs typeface="Arial" panose="020B0604020202020204" pitchFamily="34" charset="0"/>
              </a:rPr>
              <a:t> voles int odic </a:t>
            </a:r>
            <a:r>
              <a:rPr lang="en-US" sz="2500" dirty="0" err="1">
                <a:latin typeface="Arial" panose="020B0604020202020204" pitchFamily="34" charset="0"/>
                <a:cs typeface="Arial" panose="020B0604020202020204" pitchFamily="34" charset="0"/>
              </a:rPr>
              <a:t>tem</a:t>
            </a:r>
            <a:r>
              <a:rPr lang="en-US" sz="2500" dirty="0">
                <a:latin typeface="Arial" panose="020B0604020202020204" pitchFamily="34" charset="0"/>
                <a:cs typeface="Arial" panose="020B0604020202020204" pitchFamily="34" charset="0"/>
              </a:rPr>
              <a:t> nis </a:t>
            </a:r>
            <a:r>
              <a:rPr lang="en-US" sz="2500" dirty="0" err="1">
                <a:latin typeface="Arial" panose="020B0604020202020204" pitchFamily="34" charset="0"/>
                <a:cs typeface="Arial" panose="020B0604020202020204" pitchFamily="34" charset="0"/>
              </a:rPr>
              <a:t>dolorrum</a:t>
            </a:r>
            <a:r>
              <a:rPr lang="en-US" sz="2500" dirty="0">
                <a:latin typeface="Arial" panose="020B0604020202020204" pitchFamily="34" charset="0"/>
                <a:cs typeface="Arial" panose="020B0604020202020204" pitchFamily="34" charset="0"/>
              </a:rPr>
              <a:t> que</a:t>
            </a:r>
          </a:p>
        </p:txBody>
      </p:sp>
      <p:sp>
        <p:nvSpPr>
          <p:cNvPr id="11" name="TextBox 10">
            <a:extLst>
              <a:ext uri="{FF2B5EF4-FFF2-40B4-BE49-F238E27FC236}">
                <a16:creationId xmlns:a16="http://schemas.microsoft.com/office/drawing/2014/main" id="{84848EB9-4CC9-62F2-C87D-AB684C371439}"/>
              </a:ext>
            </a:extLst>
          </p:cNvPr>
          <p:cNvSpPr txBox="1"/>
          <p:nvPr/>
        </p:nvSpPr>
        <p:spPr>
          <a:xfrm>
            <a:off x="18770599" y="22564482"/>
            <a:ext cx="13868400"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200" dirty="0" err="1">
                <a:latin typeface="Arial" panose="020B0604020202020204" pitchFamily="34" charset="0"/>
                <a:cs typeface="Arial" panose="020B0604020202020204" pitchFamily="34" charset="0"/>
              </a:rPr>
              <a:t>Alicimp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oriaeperum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iusaeped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et ut </a:t>
            </a:r>
            <a:r>
              <a:rPr lang="en-US" sz="3200" dirty="0" err="1">
                <a:latin typeface="Arial" panose="020B0604020202020204" pitchFamily="34" charset="0"/>
                <a:cs typeface="Arial" panose="020B0604020202020204" pitchFamily="34" charset="0"/>
              </a:rPr>
              <a:t>abor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ame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utatur</a:t>
            </a:r>
            <a:r>
              <a:rPr lang="en-US" sz="3200" dirty="0">
                <a:latin typeface="Arial" panose="020B0604020202020204" pitchFamily="34" charset="0"/>
                <a:cs typeface="Arial" panose="020B0604020202020204" pitchFamily="34" charset="0"/>
              </a:rPr>
              <a:t> as senet a </a:t>
            </a:r>
            <a:r>
              <a:rPr lang="en-US" sz="3200" dirty="0" err="1">
                <a:latin typeface="Arial" panose="020B0604020202020204" pitchFamily="34" charset="0"/>
                <a:cs typeface="Arial" panose="020B0604020202020204" pitchFamily="34" charset="0"/>
              </a:rPr>
              <a:t>quibus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quamus</a:t>
            </a:r>
            <a:r>
              <a:rPr lang="en-US" sz="32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Arum es </a:t>
            </a:r>
            <a:r>
              <a:rPr lang="en-US" sz="3200" dirty="0" err="1">
                <a:latin typeface="Arial" panose="020B0604020202020204" pitchFamily="34" charset="0"/>
                <a:cs typeface="Arial" panose="020B0604020202020204" pitchFamily="34" charset="0"/>
              </a:rPr>
              <a:t>endellu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pisquia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aditatur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earupid</a:t>
            </a:r>
            <a:r>
              <a:rPr lang="en-US" sz="3200" dirty="0">
                <a:latin typeface="Arial" panose="020B0604020202020204" pitchFamily="34" charset="0"/>
                <a:cs typeface="Arial" panose="020B0604020202020204" pitchFamily="34" charset="0"/>
              </a:rPr>
              <a:t> quo </a:t>
            </a:r>
            <a:r>
              <a:rPr lang="en-US" sz="3200" dirty="0" err="1">
                <a:latin typeface="Arial" panose="020B0604020202020204" pitchFamily="34" charset="0"/>
                <a:cs typeface="Arial" panose="020B0604020202020204" pitchFamily="34" charset="0"/>
              </a:rPr>
              <a:t>quunt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odigniscil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verios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nonsequam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duciis</a:t>
            </a:r>
            <a:r>
              <a:rPr lang="en-US" sz="3200" dirty="0">
                <a:latin typeface="Arial" panose="020B0604020202020204" pitchFamily="34" charset="0"/>
                <a:cs typeface="Arial" panose="020B0604020202020204" pitchFamily="34" charset="0"/>
              </a:rPr>
              <a:t> et</a:t>
            </a:r>
          </a:p>
          <a:p>
            <a:endParaRPr lang="en-US" sz="32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671B199-619A-C791-5751-A7F2DAC06F8F}"/>
              </a:ext>
            </a:extLst>
          </p:cNvPr>
          <p:cNvSpPr txBox="1"/>
          <p:nvPr/>
        </p:nvSpPr>
        <p:spPr>
          <a:xfrm>
            <a:off x="18770599" y="32318082"/>
            <a:ext cx="13868400"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As verepe sectis enda di </a:t>
            </a:r>
            <a:r>
              <a:rPr lang="en-US" sz="3200" dirty="0" err="1">
                <a:latin typeface="Arial" panose="020B0604020202020204" pitchFamily="34" charset="0"/>
                <a:cs typeface="Arial" panose="020B0604020202020204" pitchFamily="34" charset="0"/>
              </a:rPr>
              <a:t>incto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etusda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delectet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eaque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simusda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ndanimus</a:t>
            </a:r>
            <a:r>
              <a:rPr lang="en-US" sz="3200" dirty="0">
                <a:latin typeface="Arial" panose="020B0604020202020204" pitchFamily="34" charset="0"/>
                <a:cs typeface="Arial" panose="020B0604020202020204" pitchFamily="34" charset="0"/>
              </a:rPr>
              <a:t>, sin </a:t>
            </a:r>
            <a:r>
              <a:rPr lang="en-US" sz="3200" dirty="0" err="1">
                <a:latin typeface="Arial" panose="020B0604020202020204" pitchFamily="34" charset="0"/>
                <a:cs typeface="Arial" panose="020B0604020202020204" pitchFamily="34" charset="0"/>
              </a:rPr>
              <a:t>cori</a:t>
            </a:r>
            <a:r>
              <a:rPr lang="en-US" sz="3200" dirty="0">
                <a:latin typeface="Arial" panose="020B0604020202020204" pitchFamily="34" charset="0"/>
                <a:cs typeface="Arial" panose="020B0604020202020204" pitchFamily="34" charset="0"/>
              </a:rPr>
              <a:t> rem id </a:t>
            </a:r>
            <a:r>
              <a:rPr lang="en-US" sz="3200" dirty="0" err="1">
                <a:latin typeface="Arial" panose="020B0604020202020204" pitchFamily="34" charset="0"/>
                <a:cs typeface="Arial" panose="020B0604020202020204" pitchFamily="34" charset="0"/>
              </a:rPr>
              <a:t>maximillut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hari</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ea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quiam</a:t>
            </a:r>
            <a:r>
              <a:rPr lang="en-US" sz="3200" dirty="0">
                <a:latin typeface="Arial" panose="020B0604020202020204" pitchFamily="34" charset="0"/>
                <a:cs typeface="Arial" panose="020B0604020202020204" pitchFamily="34" charset="0"/>
              </a:rPr>
              <a:t> quam et </a:t>
            </a:r>
            <a:r>
              <a:rPr lang="en-US" sz="3200" dirty="0" err="1">
                <a:latin typeface="Arial" panose="020B0604020202020204" pitchFamily="34" charset="0"/>
                <a:cs typeface="Arial" panose="020B0604020202020204" pitchFamily="34" charset="0"/>
              </a:rPr>
              <a:t>enduci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idunt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corecta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alicimp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oriaeperum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iusaeped</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quis</a:t>
            </a:r>
            <a:r>
              <a:rPr lang="en-US" sz="3200" dirty="0">
                <a:latin typeface="Arial" panose="020B0604020202020204" pitchFamily="34" charset="0"/>
                <a:cs typeface="Arial" panose="020B0604020202020204" pitchFamily="34" charset="0"/>
              </a:rPr>
              <a:t> et ut </a:t>
            </a:r>
            <a:r>
              <a:rPr lang="en-US" sz="3200" dirty="0" err="1">
                <a:latin typeface="Arial" panose="020B0604020202020204" pitchFamily="34" charset="0"/>
                <a:cs typeface="Arial" panose="020B0604020202020204" pitchFamily="34" charset="0"/>
              </a:rPr>
              <a:t>abor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ame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utatur</a:t>
            </a:r>
            <a:r>
              <a:rPr lang="en-US" sz="3200" dirty="0">
                <a:latin typeface="Arial" panose="020B0604020202020204" pitchFamily="34" charset="0"/>
                <a:cs typeface="Arial" panose="020B0604020202020204" pitchFamily="34" charset="0"/>
              </a:rPr>
              <a:t> as senet</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A </a:t>
            </a:r>
            <a:r>
              <a:rPr lang="en-US" sz="3200" dirty="0" err="1">
                <a:latin typeface="Arial" panose="020B0604020202020204" pitchFamily="34" charset="0"/>
                <a:cs typeface="Arial" panose="020B0604020202020204" pitchFamily="34" charset="0"/>
              </a:rPr>
              <a:t>quibus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dolutatur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sedit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aliam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quamus</a:t>
            </a:r>
            <a:r>
              <a:rPr lang="en-US" sz="3200" dirty="0">
                <a:latin typeface="Arial" panose="020B0604020202020204" pitchFamily="34" charset="0"/>
                <a:cs typeface="Arial" panose="020B0604020202020204" pitchFamily="34" charset="0"/>
              </a:rPr>
              <a:t> arum es </a:t>
            </a:r>
            <a:r>
              <a:rPr lang="en-US" sz="3200" dirty="0" err="1">
                <a:latin typeface="Arial" panose="020B0604020202020204" pitchFamily="34" charset="0"/>
                <a:cs typeface="Arial" panose="020B0604020202020204" pitchFamily="34" charset="0"/>
              </a:rPr>
              <a:t>endellu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pisquia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aditatur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earupid</a:t>
            </a:r>
            <a:r>
              <a:rPr lang="en-US" sz="3200" dirty="0">
                <a:latin typeface="Arial" panose="020B0604020202020204" pitchFamily="34" charset="0"/>
                <a:cs typeface="Arial" panose="020B0604020202020204" pitchFamily="34" charset="0"/>
              </a:rPr>
              <a:t> quo </a:t>
            </a:r>
            <a:r>
              <a:rPr lang="en-US" sz="3200" dirty="0" err="1">
                <a:latin typeface="Arial" panose="020B0604020202020204" pitchFamily="34" charset="0"/>
                <a:cs typeface="Arial" panose="020B0604020202020204" pitchFamily="34" charset="0"/>
              </a:rPr>
              <a:t>quunt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odigniscil</a:t>
            </a:r>
            <a:r>
              <a:rPr lang="en-US" sz="32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Earum </a:t>
            </a:r>
            <a:r>
              <a:rPr lang="en-US" sz="3200" dirty="0" err="1">
                <a:latin typeface="Arial" panose="020B0604020202020204" pitchFamily="34" charset="0"/>
                <a:cs typeface="Arial" panose="020B0604020202020204" pitchFamily="34" charset="0"/>
              </a:rPr>
              <a:t>verios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nonsequam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duciis</a:t>
            </a:r>
            <a:r>
              <a:rPr lang="en-US" sz="3200" dirty="0">
                <a:latin typeface="Arial" panose="020B0604020202020204" pitchFamily="34" charset="0"/>
                <a:cs typeface="Arial" panose="020B0604020202020204" pitchFamily="34" charset="0"/>
              </a:rPr>
              <a:t> et </a:t>
            </a:r>
            <a:r>
              <a:rPr lang="en-US" sz="3200" dirty="0" err="1">
                <a:latin typeface="Arial" panose="020B0604020202020204" pitchFamily="34" charset="0"/>
                <a:cs typeface="Arial" panose="020B0604020202020204" pitchFamily="34" charset="0"/>
              </a:rPr>
              <a:t>apienda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versper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feriti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delia</a:t>
            </a:r>
            <a:r>
              <a:rPr lang="en-US" sz="3200" dirty="0">
                <a:latin typeface="Arial" panose="020B0604020202020204" pitchFamily="34" charset="0"/>
                <a:cs typeface="Arial" panose="020B0604020202020204" pitchFamily="34" charset="0"/>
              </a:rPr>
              <a:t> pa </a:t>
            </a:r>
            <a:r>
              <a:rPr lang="en-US" sz="3200" dirty="0" err="1">
                <a:latin typeface="Arial" panose="020B0604020202020204" pitchFamily="34" charset="0"/>
                <a:cs typeface="Arial" panose="020B0604020202020204" pitchFamily="34" charset="0"/>
              </a:rPr>
              <a:t>dolo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quamus</a:t>
            </a:r>
            <a:r>
              <a:rPr lang="en-US" sz="3200" dirty="0">
                <a:latin typeface="Arial" panose="020B0604020202020204" pitchFamily="34" charset="0"/>
                <a:cs typeface="Arial" panose="020B0604020202020204" pitchFamily="34" charset="0"/>
              </a:rPr>
              <a:t> arum es </a:t>
            </a:r>
            <a:r>
              <a:rPr lang="en-US" sz="3200" dirty="0" err="1">
                <a:latin typeface="Arial" panose="020B0604020202020204" pitchFamily="34" charset="0"/>
                <a:cs typeface="Arial" panose="020B0604020202020204" pitchFamily="34" charset="0"/>
              </a:rPr>
              <a:t>endellu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pisquia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aditatur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audam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earupid</a:t>
            </a:r>
            <a:r>
              <a:rPr lang="en-US" sz="3200" dirty="0">
                <a:latin typeface="Arial" panose="020B0604020202020204" pitchFamily="34" charset="0"/>
                <a:cs typeface="Arial" panose="020B0604020202020204" pitchFamily="34" charset="0"/>
              </a:rPr>
              <a:t> quo </a:t>
            </a:r>
            <a:r>
              <a:rPr lang="en-US" sz="3200" dirty="0" err="1">
                <a:latin typeface="Arial" panose="020B0604020202020204" pitchFamily="34" charset="0"/>
                <a:cs typeface="Arial" panose="020B0604020202020204" pitchFamily="34" charset="0"/>
              </a:rPr>
              <a:t>quunt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odigniscil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earum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verios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nonsequam</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9488722"/>
      </p:ext>
    </p:extLst>
  </p:cSld>
  <p:clrMapOvr>
    <a:masterClrMapping/>
  </p:clrMapOvr>
</p:sld>
</file>

<file path=ppt/theme/theme1.xml><?xml version="1.0" encoding="utf-8"?>
<a:theme xmlns:a="http://schemas.openxmlformats.org/drawingml/2006/main" name="THREE COLUMN - 1">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UR COLUMN -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19087</TotalTime>
  <Words>3500</Words>
  <Application>Microsoft Macintosh PowerPoint</Application>
  <PresentationFormat>Custom</PresentationFormat>
  <Paragraphs>182</Paragraphs>
  <Slides>7</Slides>
  <Notes>1</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7</vt:i4>
      </vt:variant>
    </vt:vector>
  </HeadingPairs>
  <TitlesOfParts>
    <vt:vector size="14" baseType="lpstr">
      <vt:lpstr>Aptos</vt:lpstr>
      <vt:lpstr>Arial</vt:lpstr>
      <vt:lpstr>Helvetica</vt:lpstr>
      <vt:lpstr>Wingdings</vt:lpstr>
      <vt:lpstr>THREE COLUMN - 1</vt:lpstr>
      <vt:lpstr>FOUR COLUMN - 1</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Luecke, Jenna C</dc:creator>
  <cp:lastModifiedBy>Rigney, Maggie M</cp:lastModifiedBy>
  <cp:revision>112</cp:revision>
  <cp:lastPrinted>2018-05-29T17:54:30Z</cp:lastPrinted>
  <dcterms:created xsi:type="dcterms:W3CDTF">2018-05-04T16:01:53Z</dcterms:created>
  <dcterms:modified xsi:type="dcterms:W3CDTF">2025-06-18T17:35:01Z</dcterms:modified>
</cp:coreProperties>
</file>